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1" r:id="rId3"/>
    <p:sldId id="262" r:id="rId4"/>
    <p:sldId id="256" r:id="rId5"/>
    <p:sldId id="263" r:id="rId6"/>
    <p:sldId id="258" r:id="rId7"/>
    <p:sldId id="257" r:id="rId8"/>
    <p:sldId id="259" r:id="rId9"/>
    <p:sldId id="26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774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148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122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0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155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182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835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843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970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369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165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25504F-1260-4172-9A0E-1AAB8FED2663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D6475B-1569-440E-BCCF-2F66A30B7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4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8916233"/>
              </p:ext>
            </p:extLst>
          </p:nvPr>
        </p:nvGraphicFramePr>
        <p:xfrm>
          <a:off x="1331640" y="2636912"/>
          <a:ext cx="6540388" cy="31963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5880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VY_32_INOVACE_05_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VLASTIVĚDA- Světadíly a oceány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Světadíly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a </a:t>
                      </a:r>
                      <a:r>
                        <a:rPr kumimoji="0" lang="cs-CZ" sz="1800" kern="1200" baseline="0" smtClean="0">
                          <a:effectLst/>
                        </a:rPr>
                        <a:t>oceány 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Žákům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je srozumitelně prezentováno nové učivo. Žáci učivo snadněji  a rychleji chápou.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808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412776"/>
            <a:ext cx="82415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SVĚTADÍLY a OCEÁNY</a:t>
            </a:r>
            <a:endParaRPr lang="cs-CZ" sz="7200" b="1" dirty="0"/>
          </a:p>
        </p:txBody>
      </p:sp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376" y="386104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676964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2" y="2073037"/>
            <a:ext cx="91360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Severní Amerika</a:t>
            </a:r>
          </a:p>
          <a:p>
            <a:pPr algn="ctr"/>
            <a:r>
              <a:rPr lang="cs-CZ" sz="3600" dirty="0" smtClean="0"/>
              <a:t>Jižní Amerika</a:t>
            </a:r>
          </a:p>
          <a:p>
            <a:pPr algn="ctr"/>
            <a:r>
              <a:rPr lang="cs-CZ" sz="3600" dirty="0" smtClean="0"/>
              <a:t>Evropa</a:t>
            </a:r>
          </a:p>
          <a:p>
            <a:pPr algn="ctr"/>
            <a:r>
              <a:rPr lang="cs-CZ" sz="3600" dirty="0" smtClean="0"/>
              <a:t>Afrika 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Asie</a:t>
            </a:r>
          </a:p>
          <a:p>
            <a:pPr algn="ctr"/>
            <a:r>
              <a:rPr lang="cs-CZ" sz="3600" dirty="0" smtClean="0"/>
              <a:t>Austrálie</a:t>
            </a:r>
          </a:p>
          <a:p>
            <a:pPr algn="ctr"/>
            <a:r>
              <a:rPr lang="cs-CZ" sz="3600" dirty="0" smtClean="0"/>
              <a:t>Antarktida</a:t>
            </a:r>
          </a:p>
          <a:p>
            <a:pPr algn="ctr"/>
            <a:endParaRPr lang="cs-CZ" sz="36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87775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 Zemi je sedm světadílů (kontinentů) :</a:t>
            </a:r>
            <a:endParaRPr lang="cs-CZ" sz="4000" b="1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80" y="6165304"/>
            <a:ext cx="296259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79558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64704"/>
            <a:ext cx="8784976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268760"/>
            <a:ext cx="2969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Severní Amerika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3573016"/>
            <a:ext cx="24286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Jižní Amerika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1124744"/>
            <a:ext cx="13520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Evropa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2492896"/>
            <a:ext cx="1203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Afrika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1453426"/>
            <a:ext cx="904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Asie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3789040"/>
            <a:ext cx="1701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Austrálie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52197" y="5445224"/>
            <a:ext cx="19958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Antarktida</a:t>
            </a:r>
            <a:endParaRPr lang="cs-CZ" sz="3200" b="1" dirty="0"/>
          </a:p>
        </p:txBody>
      </p:sp>
      <p:pic>
        <p:nvPicPr>
          <p:cNvPr id="12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80" y="6165304"/>
            <a:ext cx="296259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27057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340768"/>
            <a:ext cx="5879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 Zemi jsou čtyři oceány :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564904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Severní ledový oceán</a:t>
            </a:r>
          </a:p>
          <a:p>
            <a:pPr algn="ctr"/>
            <a:r>
              <a:rPr lang="cs-CZ" sz="3600" dirty="0" smtClean="0"/>
              <a:t>Atlantický oceán</a:t>
            </a:r>
          </a:p>
          <a:p>
            <a:pPr algn="ctr"/>
            <a:r>
              <a:rPr lang="cs-CZ" sz="3600" dirty="0" smtClean="0"/>
              <a:t>Indický oceán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Tichý oceán</a:t>
            </a:r>
          </a:p>
          <a:p>
            <a:pPr algn="ctr"/>
            <a:endParaRPr lang="cs-CZ" sz="3600" dirty="0" smtClean="0"/>
          </a:p>
          <a:p>
            <a:pPr algn="ctr"/>
            <a:endParaRPr lang="cs-CZ" sz="36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80" y="6165304"/>
            <a:ext cx="296259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99093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Panasonic\elite Panaboard\elite Panaboard software\Gallery\Education\Geography\B_a_o_PR_16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0"/>
            <a:ext cx="849694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2348880"/>
            <a:ext cx="46953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Severní ledový oceán</a:t>
            </a:r>
            <a:endParaRPr lang="cs-CZ" sz="4000" b="1" dirty="0"/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80" y="6165304"/>
            <a:ext cx="296259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129666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Panasonic\elite Panaboard\elite Panaboard software\Gallery\Education\Geography\B_a_o_PR_16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864096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2348880"/>
            <a:ext cx="44128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Atlantický oceán</a:t>
            </a:r>
            <a:endParaRPr lang="cs-CZ" sz="4800" b="1" dirty="0"/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80" y="6165304"/>
            <a:ext cx="296259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097409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Program Files (x86)\Panasonic\elite Panaboard\elite Panaboard software\Gallery\Education\Geography\B_a_o_PR_16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8496944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3068960"/>
            <a:ext cx="36760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Indický oceán</a:t>
            </a:r>
            <a:endParaRPr lang="cs-CZ" sz="4800" b="1" dirty="0"/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80" y="6165304"/>
            <a:ext cx="296259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04355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Program Files (x86)\Panasonic\elite Panaboard\elite Panaboard software\Gallery\Education\Geography\B_a_o_PR_1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74" y="0"/>
            <a:ext cx="890952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75369" y="3140968"/>
            <a:ext cx="31808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Tichý oceán</a:t>
            </a:r>
            <a:endParaRPr lang="cs-CZ" sz="4800" b="1" dirty="0"/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80" y="6165304"/>
            <a:ext cx="296259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819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3284984"/>
            <a:ext cx="32408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 : </a:t>
            </a:r>
            <a:r>
              <a:rPr lang="cs-CZ" sz="2000" dirty="0" err="1" smtClean="0"/>
              <a:t>Mgr.NaděždaŠtýbrová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4005" y="692696"/>
            <a:ext cx="30078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Zdroje : </a:t>
            </a:r>
            <a:r>
              <a:rPr lang="cs-CZ" sz="2000" dirty="0" err="1" smtClean="0"/>
              <a:t>Panaboard</a:t>
            </a:r>
            <a:r>
              <a:rPr lang="cs-CZ" sz="2000" dirty="0" smtClean="0"/>
              <a:t> </a:t>
            </a:r>
            <a:r>
              <a:rPr lang="cs-CZ" sz="2000" dirty="0" err="1" smtClean="0"/>
              <a:t>Gallery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pic>
        <p:nvPicPr>
          <p:cNvPr id="5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2514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Obdélník 3"/>
          <p:cNvSpPr/>
          <p:nvPr/>
        </p:nvSpPr>
        <p:spPr>
          <a:xfrm>
            <a:off x="467544" y="1268760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/>
              <a:t>COGITO ERGO SUMO. </a:t>
            </a:r>
            <a:r>
              <a:rPr lang="it-IT" i="1" dirty="0"/>
              <a:t>Světadíly</a:t>
            </a:r>
            <a:r>
              <a:rPr lang="it-IT" dirty="0"/>
              <a:t> [online]. </a:t>
            </a:r>
            <a:r>
              <a:rPr lang="cs-CZ" smtClean="0"/>
              <a:t>10.7.2011,12:19-</a:t>
            </a:r>
            <a:r>
              <a:rPr lang="it-IT" smtClean="0"/>
              <a:t>[cit</a:t>
            </a:r>
            <a:r>
              <a:rPr lang="it-IT" dirty="0"/>
              <a:t>. 2012-02-23]. Dostupné z: http://cs.wikipedia.org/wiki/Soubor:Continents_vide_couleurs.png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64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136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11</cp:revision>
  <dcterms:created xsi:type="dcterms:W3CDTF">2012-02-08T13:39:37Z</dcterms:created>
  <dcterms:modified xsi:type="dcterms:W3CDTF">2012-02-24T15:22:58Z</dcterms:modified>
</cp:coreProperties>
</file>