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7"/>
  </p:notesMasterIdLst>
  <p:sldIdLst>
    <p:sldId id="260" r:id="rId2"/>
    <p:sldId id="261" r:id="rId3"/>
    <p:sldId id="256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4" d="100"/>
          <a:sy n="64" d="100"/>
        </p:scale>
        <p:origin x="-14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baseline="0" dirty="0" smtClean="0">
              <a:latin typeface="Calibri" pitchFamily="34" charset="0"/>
              <a:cs typeface="Calibri" pitchFamily="34" charset="0"/>
            </a:rPr>
            <a:t> VY_32_INOVACE_06_Dělení desetinných čísel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>
            <a:lnSpc>
              <a:spcPct val="90000"/>
            </a:lnSpc>
            <a:spcAft>
              <a:spcPct val="35000"/>
            </a:spcAft>
          </a:pPr>
          <a:r>
            <a:rPr lang="cs-CZ" sz="1600" dirty="0" smtClean="0"/>
            <a:t>NÁZEV ŠKOLY: Základní škola J. E. Purkyně </a:t>
          </a:r>
        </a:p>
        <a:p>
          <a:pPr algn="l" rtl="0">
            <a:lnSpc>
              <a:spcPct val="80000"/>
            </a:lnSpc>
            <a:spcAft>
              <a:spcPts val="0"/>
            </a:spcAft>
          </a:pPr>
          <a:r>
            <a:rPr lang="cs-CZ" sz="1600" dirty="0" smtClean="0"/>
            <a:t>a Základní umělecká škola Libochovice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Jarošová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TEMA: Dělení desetinných čísel 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CZ.1.07/1.4.00/21.2803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BFFD09-E985-4522-9B95-61FF92EE1380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3737359-3CFA-4CE6-A21C-A7BDA488C8C3}" type="presOf" srcId="{4C35D32F-0EAB-4CD7-82EE-45574DC2A586}" destId="{890E4F0B-2866-4A3F-A3C7-2A14B1797930}" srcOrd="1" destOrd="0" presId="urn:microsoft.com/office/officeart/2005/8/layout/target3"/>
    <dgm:cxn modelId="{10FB1EB1-867A-4FE6-9151-59EBAB2B0E4B}" type="presOf" srcId="{D1B46980-6531-4606-95E6-44980827E919}" destId="{6140AFEC-043D-4C43-A2F9-D0F5331DF3A3}" srcOrd="0" destOrd="0" presId="urn:microsoft.com/office/officeart/2005/8/layout/target3"/>
    <dgm:cxn modelId="{FEB71FFB-D0E3-42BF-A7FB-AD44384045B0}" type="presOf" srcId="{4C35D32F-0EAB-4CD7-82EE-45574DC2A586}" destId="{8BEBB6EC-1DAA-4CAC-8A25-BC0FCBD5DBD5}" srcOrd="0" destOrd="0" presId="urn:microsoft.com/office/officeart/2005/8/layout/target3"/>
    <dgm:cxn modelId="{B93E30FA-9DC2-45D7-AEBE-9BDF5001CFE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DE3CE5-5BE0-450E-A193-CB9ABF8AE99C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082FB23-49AF-4DC6-972B-C73D64800EC5}" type="presOf" srcId="{D1D4F407-5343-4D3F-B5B9-D407B03CAEB4}" destId="{D005CE8C-CC26-4C3E-AC11-E15060ECD759}" srcOrd="0" destOrd="0" presId="urn:microsoft.com/office/officeart/2005/8/layout/target3"/>
    <dgm:cxn modelId="{36C811BD-3755-41A3-B182-6325E30829AE}" type="presOf" srcId="{B651F6E3-6281-48DB-9319-2AEAFDAE7572}" destId="{619D679B-A015-4ECF-8348-D1034C574F40}" srcOrd="0" destOrd="0" presId="urn:microsoft.com/office/officeart/2005/8/layout/target3"/>
    <dgm:cxn modelId="{6174BD22-E949-4848-95E8-BA66B7EFCBA8}" type="presOf" srcId="{D1B46980-6531-4606-95E6-44980827E919}" destId="{2BE915AB-18AA-4053-B92C-3BFC9ED204BB}" srcOrd="1" destOrd="0" presId="urn:microsoft.com/office/officeart/2005/8/layout/target3"/>
    <dgm:cxn modelId="{1889FA36-2A99-492C-A192-88EF0E942091}" type="presOf" srcId="{B651F6E3-6281-48DB-9319-2AEAFDAE7572}" destId="{6BB5E863-4638-4E1D-BFDE-399D028AC4ED}" srcOrd="1" destOrd="0" presId="urn:microsoft.com/office/officeart/2005/8/layout/target3"/>
    <dgm:cxn modelId="{2660EC0D-10F8-44CB-86A7-FB549E6655BA}" type="presOf" srcId="{D8197B8C-B260-4A16-BDF4-0947B075E274}" destId="{25B08C86-7E15-44DC-BE7F-FFB55DD49D12}" srcOrd="0" destOrd="0" presId="urn:microsoft.com/office/officeart/2005/8/layout/target3"/>
    <dgm:cxn modelId="{5030DA4D-C438-45E5-92A7-BAE4B7860F34}" type="presParOf" srcId="{333A1088-737F-45CB-B68E-254E46348037}" destId="{F5ABB229-8D3B-4694-996A-96F23CF14429}" srcOrd="0" destOrd="0" presId="urn:microsoft.com/office/officeart/2005/8/layout/target3"/>
    <dgm:cxn modelId="{886C508C-F877-4CAB-9738-58286F770E4E}" type="presParOf" srcId="{333A1088-737F-45CB-B68E-254E46348037}" destId="{F41139FD-01EE-4571-8B17-4FB00FC51163}" srcOrd="1" destOrd="0" presId="urn:microsoft.com/office/officeart/2005/8/layout/target3"/>
    <dgm:cxn modelId="{7B00A761-A8C9-4A9B-B160-3D51BEA09530}" type="presParOf" srcId="{333A1088-737F-45CB-B68E-254E46348037}" destId="{D005CE8C-CC26-4C3E-AC11-E15060ECD759}" srcOrd="2" destOrd="0" presId="urn:microsoft.com/office/officeart/2005/8/layout/target3"/>
    <dgm:cxn modelId="{E9965D26-1D12-4840-A44B-80D688814191}" type="presParOf" srcId="{333A1088-737F-45CB-B68E-254E46348037}" destId="{2C702D82-9B77-49B7-9568-BB8EB47C3372}" srcOrd="3" destOrd="0" presId="urn:microsoft.com/office/officeart/2005/8/layout/target3"/>
    <dgm:cxn modelId="{DC2CFDB9-309B-43B0-B200-6BCFDF10FC97}" type="presParOf" srcId="{333A1088-737F-45CB-B68E-254E46348037}" destId="{A52A0455-90FF-4808-ABD0-F02540D31D5A}" srcOrd="4" destOrd="0" presId="urn:microsoft.com/office/officeart/2005/8/layout/target3"/>
    <dgm:cxn modelId="{72C704F2-B9C6-4261-853F-0625AD714C18}" type="presParOf" srcId="{333A1088-737F-45CB-B68E-254E46348037}" destId="{6140AFEC-043D-4C43-A2F9-D0F5331DF3A3}" srcOrd="5" destOrd="0" presId="urn:microsoft.com/office/officeart/2005/8/layout/target3"/>
    <dgm:cxn modelId="{CB8FD40F-BD34-4FB6-995F-24F97C441654}" type="presParOf" srcId="{333A1088-737F-45CB-B68E-254E46348037}" destId="{9358AC05-5D7D-4327-9F80-1AD486AEA664}" srcOrd="6" destOrd="0" presId="urn:microsoft.com/office/officeart/2005/8/layout/target3"/>
    <dgm:cxn modelId="{6B4DD0D5-B9BD-42C4-B1B7-5B16854E9B8B}" type="presParOf" srcId="{333A1088-737F-45CB-B68E-254E46348037}" destId="{313FC574-E1CD-4FB4-B054-0B805CE0447D}" srcOrd="7" destOrd="0" presId="urn:microsoft.com/office/officeart/2005/8/layout/target3"/>
    <dgm:cxn modelId="{833F3A0B-5298-43E0-B246-612EDB03F548}" type="presParOf" srcId="{333A1088-737F-45CB-B68E-254E46348037}" destId="{619D679B-A015-4ECF-8348-D1034C574F40}" srcOrd="8" destOrd="0" presId="urn:microsoft.com/office/officeart/2005/8/layout/target3"/>
    <dgm:cxn modelId="{F7203F8C-51F2-4F1B-8D1F-58206EC1C578}" type="presParOf" srcId="{333A1088-737F-45CB-B68E-254E46348037}" destId="{322283A8-4A27-4CDA-BAE3-F381106A9174}" srcOrd="9" destOrd="0" presId="urn:microsoft.com/office/officeart/2005/8/layout/target3"/>
    <dgm:cxn modelId="{F9027B0F-E27F-4898-93AF-82B19F66910D}" type="presParOf" srcId="{333A1088-737F-45CB-B68E-254E46348037}" destId="{FFC9F71D-1B4F-4AD9-A4A6-86ADEFC8AF5C}" srcOrd="10" destOrd="0" presId="urn:microsoft.com/office/officeart/2005/8/layout/target3"/>
    <dgm:cxn modelId="{E32B07E4-3D90-455A-A47C-EC2CAB17AE0A}" type="presParOf" srcId="{333A1088-737F-45CB-B68E-254E46348037}" destId="{25B08C86-7E15-44DC-BE7F-FFB55DD49D12}" srcOrd="11" destOrd="0" presId="urn:microsoft.com/office/officeart/2005/8/layout/target3"/>
    <dgm:cxn modelId="{8FB09D1C-C8B9-4BD0-936F-C32563699101}" type="presParOf" srcId="{333A1088-737F-45CB-B68E-254E46348037}" destId="{76644BE8-9D7C-4C09-B250-3D10AF48CBB7}" srcOrd="12" destOrd="0" presId="urn:microsoft.com/office/officeart/2005/8/layout/target3"/>
    <dgm:cxn modelId="{5FAD639D-5DE4-4C97-AED0-F9125BACAB17}" type="presParOf" srcId="{333A1088-737F-45CB-B68E-254E46348037}" destId="{EE85B701-7295-41C0-BA7A-34D3756A2AE6}" srcOrd="13" destOrd="0" presId="urn:microsoft.com/office/officeart/2005/8/layout/target3"/>
    <dgm:cxn modelId="{F6D20C17-9450-4A66-83BA-2F57C4402E80}" type="presParOf" srcId="{333A1088-737F-45CB-B68E-254E46348037}" destId="{8BEBB6EC-1DAA-4CAC-8A25-BC0FCBD5DBD5}" srcOrd="14" destOrd="0" presId="urn:microsoft.com/office/officeart/2005/8/layout/target3"/>
    <dgm:cxn modelId="{A4728546-5C93-4C02-BCD1-745D887512DA}" type="presParOf" srcId="{333A1088-737F-45CB-B68E-254E46348037}" destId="{AED2198E-93D5-4001-81B4-73124B309672}" srcOrd="15" destOrd="0" presId="urn:microsoft.com/office/officeart/2005/8/layout/target3"/>
    <dgm:cxn modelId="{D34B14E5-54D0-41DB-A17D-3D7908211358}" type="presParOf" srcId="{333A1088-737F-45CB-B68E-254E46348037}" destId="{2BE915AB-18AA-4053-B92C-3BFC9ED204BB}" srcOrd="16" destOrd="0" presId="urn:microsoft.com/office/officeart/2005/8/layout/target3"/>
    <dgm:cxn modelId="{25582ABD-336C-4BB3-B26E-D303145B8CC3}" type="presParOf" srcId="{333A1088-737F-45CB-B68E-254E46348037}" destId="{6BB5E863-4638-4E1D-BFDE-399D028AC4ED}" srcOrd="17" destOrd="0" presId="urn:microsoft.com/office/officeart/2005/8/layout/target3"/>
    <dgm:cxn modelId="{788DBF8F-EAB4-4F6E-9D2D-FFA95FBE2B41}" type="presParOf" srcId="{333A1088-737F-45CB-B68E-254E46348037}" destId="{5A5FFA88-C948-4069-8E93-59FA12366E83}" srcOrd="18" destOrd="0" presId="urn:microsoft.com/office/officeart/2005/8/layout/target3"/>
    <dgm:cxn modelId="{DBB99E04-ACB6-4D88-9EE1-BBE4A74F14E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12368" cy="331236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0546" y="0"/>
          <a:ext cx="6408711" cy="3312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J. E. Purkyně </a:t>
          </a:r>
        </a:p>
        <a:p>
          <a:pPr lvl="0" algn="l" defTabSz="711200" rtl="0">
            <a:lnSpc>
              <a:spcPct val="80000"/>
            </a:lnSpc>
            <a:spcBef>
              <a:spcPct val="0"/>
            </a:spcBef>
            <a:spcAft>
              <a:spcPts val="0"/>
            </a:spcAft>
          </a:pPr>
          <a:r>
            <a:rPr lang="cs-CZ" sz="1600" kern="1200" dirty="0" smtClean="0"/>
            <a:t>a Základní umělecká škola Libochovice</a:t>
          </a:r>
          <a:endParaRPr lang="cs-CZ" sz="1600" kern="1200" dirty="0"/>
        </a:p>
      </dsp:txBody>
      <dsp:txXfrm>
        <a:off x="1640546" y="0"/>
        <a:ext cx="6408711" cy="529978"/>
      </dsp:txXfrm>
    </dsp:sp>
    <dsp:sp modelId="{A52A0455-90FF-4808-ABD0-F02540D31D5A}">
      <dsp:nvSpPr>
        <dsp:cNvPr id="0" name=""/>
        <dsp:cNvSpPr/>
      </dsp:nvSpPr>
      <dsp:spPr>
        <a:xfrm>
          <a:off x="347798" y="529978"/>
          <a:ext cx="2616770" cy="261677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56184" y="529978"/>
          <a:ext cx="6408711" cy="26167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Jarošová</a:t>
          </a:r>
          <a:endParaRPr lang="cs-CZ" sz="2000" kern="1200" dirty="0"/>
        </a:p>
      </dsp:txBody>
      <dsp:txXfrm>
        <a:off x="1656184" y="529978"/>
        <a:ext cx="6408711" cy="529978"/>
      </dsp:txXfrm>
    </dsp:sp>
    <dsp:sp modelId="{313FC574-E1CD-4FB4-B054-0B805CE0447D}">
      <dsp:nvSpPr>
        <dsp:cNvPr id="0" name=""/>
        <dsp:cNvSpPr/>
      </dsp:nvSpPr>
      <dsp:spPr>
        <a:xfrm>
          <a:off x="695597" y="1059957"/>
          <a:ext cx="1921173" cy="192117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84" y="1059957"/>
          <a:ext cx="6408711" cy="19211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kern="1200" baseline="0" dirty="0" smtClean="0">
              <a:latin typeface="Calibri" pitchFamily="34" charset="0"/>
              <a:cs typeface="Calibri" pitchFamily="34" charset="0"/>
            </a:rPr>
            <a:t> VY_32_INOVACE_06_Dělení desetinných čísel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56184" y="1059957"/>
        <a:ext cx="6408711" cy="529978"/>
      </dsp:txXfrm>
    </dsp:sp>
    <dsp:sp modelId="{FFC9F71D-1B4F-4AD9-A4A6-86ADEFC8AF5C}">
      <dsp:nvSpPr>
        <dsp:cNvPr id="0" name=""/>
        <dsp:cNvSpPr/>
      </dsp:nvSpPr>
      <dsp:spPr>
        <a:xfrm>
          <a:off x="1043395" y="1589936"/>
          <a:ext cx="1225576" cy="122557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56184" y="1591542"/>
          <a:ext cx="6408711" cy="12255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TEMA: Dělení desetinných čísel 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56184" y="1591542"/>
        <a:ext cx="6408711" cy="529978"/>
      </dsp:txXfrm>
    </dsp:sp>
    <dsp:sp modelId="{EE85B701-7295-41C0-BA7A-34D3756A2AE6}">
      <dsp:nvSpPr>
        <dsp:cNvPr id="0" name=""/>
        <dsp:cNvSpPr/>
      </dsp:nvSpPr>
      <dsp:spPr>
        <a:xfrm>
          <a:off x="1391194" y="2119915"/>
          <a:ext cx="529978" cy="52997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56184" y="2119915"/>
          <a:ext cx="6408711" cy="5299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CZ.1.07/1.4.00/21.2803 </a:t>
          </a:r>
          <a:endParaRPr lang="cs-CZ" sz="2000" kern="1200" dirty="0"/>
        </a:p>
      </dsp:txBody>
      <dsp:txXfrm>
        <a:off x="1656184" y="2119915"/>
        <a:ext cx="6408711" cy="5299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12BFE5-585E-4E7E-9F1B-71E06A76DC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30CBAB-DA76-4ACD-A51F-1ABA1960A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1084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30CBAB-DA76-4ACD-A51F-1ABA1960A13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2383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3C46085-54A6-42A8-8E50-63F3B3D4DE1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6A55484-05B3-4E55-9D7A-52D5F6D579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41156522"/>
              </p:ext>
            </p:extLst>
          </p:nvPr>
        </p:nvGraphicFramePr>
        <p:xfrm>
          <a:off x="539552" y="908720"/>
          <a:ext cx="8064896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050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Desetiminutový test prověří znalosti žáků v dělení desetinného čísla přirozeným dělitelem.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ct val="0"/>
              </a:spcBef>
              <a:buNone/>
            </a:pPr>
            <a:endParaRPr lang="cs-CZ" sz="4000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indent="0">
              <a:spcBef>
                <a:spcPct val="0"/>
              </a:spcBef>
              <a:buNone/>
            </a:pPr>
            <a:endParaRPr lang="cs-CZ" sz="40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indent="0">
              <a:spcBef>
                <a:spcPct val="0"/>
              </a:spcBef>
              <a:buNone/>
            </a:pPr>
            <a:endParaRPr lang="cs-CZ" sz="40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Autorem celého výukového materiálu je Mgr. Hana Jarošová.</a:t>
            </a:r>
          </a:p>
        </p:txBody>
      </p:sp>
    </p:spTree>
    <p:extLst>
      <p:ext uri="{BB962C8B-B14F-4D97-AF65-F5344CB8AC3E}">
        <p14:creationId xmlns:p14="http://schemas.microsoft.com/office/powerpoint/2010/main" xmlns="" val="4166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340768"/>
            <a:ext cx="777240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6000" b="1" dirty="0" smtClean="0"/>
              <a:t>Dělení desetinných čísel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>
          <a:xfrm>
            <a:off x="755576" y="3140968"/>
            <a:ext cx="3907864" cy="108012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16000" dirty="0" smtClean="0"/>
              <a:t>desetiminutovka</a:t>
            </a:r>
            <a:endParaRPr lang="cs-CZ" sz="160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516216" y="5877272"/>
            <a:ext cx="2232248" cy="57606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44424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3513584" cy="1143000"/>
          </a:xfrm>
        </p:spPr>
        <p:txBody>
          <a:bodyPr numCol="2">
            <a:normAutofit/>
          </a:bodyPr>
          <a:lstStyle/>
          <a:p>
            <a:r>
              <a:rPr lang="cs-CZ" dirty="0" smtClean="0"/>
              <a:t>       A                                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  0,06  : 2 =                                 0,08   : 4 =</a:t>
            </a:r>
          </a:p>
          <a:p>
            <a:pPr marL="0" indent="0">
              <a:buNone/>
            </a:pPr>
            <a:r>
              <a:rPr lang="cs-CZ" sz="3600" b="1" dirty="0" smtClean="0"/>
              <a:t>  2,1    : 7  =                                 3,2    : 8 =</a:t>
            </a:r>
          </a:p>
          <a:p>
            <a:pPr marL="0" indent="0">
              <a:buNone/>
            </a:pPr>
            <a:r>
              <a:rPr lang="cs-CZ" sz="3600" b="1" dirty="0" smtClean="0"/>
              <a:t>20,65  : 5 =                               30,75   : 5 =</a:t>
            </a:r>
          </a:p>
          <a:p>
            <a:pPr marL="0" indent="0">
              <a:buNone/>
            </a:pPr>
            <a:r>
              <a:rPr lang="cs-CZ" sz="3600" b="1" dirty="0" smtClean="0"/>
              <a:t>  0,126: 9 =                                  0,154: 7 =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156176" y="341784"/>
            <a:ext cx="2880320" cy="1143000"/>
          </a:xfrm>
          <a:prstGeom prst="rect">
            <a:avLst/>
          </a:prstGeom>
        </p:spPr>
        <p:txBody>
          <a:bodyPr bIns="91440" numCol="2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      B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79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numCol="2">
            <a:normAutofit fontScale="90000"/>
          </a:bodyPr>
          <a:lstStyle/>
          <a:p>
            <a:r>
              <a:rPr lang="cs-CZ" dirty="0" smtClean="0"/>
              <a:t>                    </a:t>
            </a:r>
            <a:r>
              <a:rPr lang="cs-CZ" b="1" dirty="0" smtClean="0"/>
              <a:t>řešení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sz="3600" b="1" dirty="0" smtClean="0"/>
              <a:t>             A                                               B</a:t>
            </a: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 0,06  : 2 =    0,03                   0,08   : 4 = 0,02</a:t>
            </a:r>
          </a:p>
          <a:p>
            <a:pPr marL="0" indent="0">
              <a:buNone/>
            </a:pPr>
            <a:r>
              <a:rPr lang="cs-CZ" sz="3600" b="1" dirty="0" smtClean="0"/>
              <a:t>  2,1    : 7  =    0,3                   3,2     : 8 = 0,4</a:t>
            </a:r>
          </a:p>
          <a:p>
            <a:pPr marL="0" indent="0">
              <a:buNone/>
            </a:pPr>
            <a:r>
              <a:rPr lang="cs-CZ" sz="3600" b="1" dirty="0" smtClean="0"/>
              <a:t>20,65  : 5  =   4,13                30,75   : 5 = 6,15</a:t>
            </a:r>
          </a:p>
          <a:p>
            <a:pPr marL="0" indent="0">
              <a:buNone/>
            </a:pPr>
            <a:r>
              <a:rPr lang="cs-CZ" sz="3600" b="1" smtClean="0"/>
              <a:t>  </a:t>
            </a:r>
            <a:r>
              <a:rPr lang="cs-CZ" sz="3600" b="1" smtClean="0"/>
              <a:t>0,126 : </a:t>
            </a:r>
            <a:r>
              <a:rPr lang="cs-CZ" sz="3600" b="1" dirty="0" smtClean="0"/>
              <a:t>9 =     0,014               0,154 : 7  = 0,022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586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53</TotalTime>
  <Words>149</Words>
  <Application>Microsoft Office PowerPoint</Application>
  <PresentationFormat>Předvádění na obrazovce (4:3)</PresentationFormat>
  <Paragraphs>43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Snímek 1</vt:lpstr>
      <vt:lpstr>ANOTACE</vt:lpstr>
      <vt:lpstr>        Dělení desetinných čísel </vt:lpstr>
      <vt:lpstr>       A                                                        </vt:lpstr>
      <vt:lpstr>                    řešení                   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desetinných čísel</dc:title>
  <dc:creator>Škola</dc:creator>
  <cp:lastModifiedBy>expert</cp:lastModifiedBy>
  <cp:revision>12</cp:revision>
  <dcterms:created xsi:type="dcterms:W3CDTF">2012-01-18T19:18:53Z</dcterms:created>
  <dcterms:modified xsi:type="dcterms:W3CDTF">2012-03-16T06:42:47Z</dcterms:modified>
</cp:coreProperties>
</file>