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7" r:id="rId4"/>
    <p:sldId id="258" r:id="rId5"/>
    <p:sldId id="262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EB51CD3-2E16-4FC1-8A2B-8AE30028D7B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EA0F9670-0790-419E-B437-D4D8FD29734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RT_color_enhanced.png" TargetMode="External"/><Relationship Id="rId2" Type="http://schemas.openxmlformats.org/officeDocument/2006/relationships/hyperlink" Target="http://cs.wikipedia.org/wiki/Anoda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Liquid_Crystal_Display_Macro_Example_zoom.jpg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OLED_EarlyProduct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2123728" y="0"/>
          <a:ext cx="4818063" cy="6858000"/>
        </p:xfrm>
        <a:graphic>
          <a:graphicData uri="http://schemas.openxmlformats.org/presentationml/2006/ole">
            <p:oleObj spid="_x0000_s1026" name="Dokument" r:id="rId3" imgW="5889940" imgH="8382628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692696"/>
            <a:ext cx="5400600" cy="1396752"/>
          </a:xfrm>
        </p:spPr>
        <p:txBody>
          <a:bodyPr>
            <a:normAutofit/>
          </a:bodyPr>
          <a:lstStyle/>
          <a:p>
            <a:pPr algn="l"/>
            <a:r>
              <a:rPr lang="cs-CZ" sz="6600" dirty="0" smtClean="0"/>
              <a:t>Informatika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780928"/>
            <a:ext cx="6400800" cy="1321438"/>
          </a:xfrm>
        </p:spPr>
        <p:txBody>
          <a:bodyPr/>
          <a:lstStyle/>
          <a:p>
            <a:r>
              <a:rPr lang="cs-CZ" dirty="0" smtClean="0"/>
              <a:t>Obrazová technologie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4797152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Pro: ISŠ SEMILY</a:t>
            </a:r>
          </a:p>
          <a:p>
            <a:endParaRPr lang="cs-CZ" dirty="0" smtClean="0"/>
          </a:p>
          <a:p>
            <a:r>
              <a:rPr lang="cs-CZ" dirty="0" smtClean="0"/>
              <a:t>Zpracoval:  Vít </a:t>
            </a:r>
            <a:r>
              <a:rPr lang="cs-CZ" dirty="0" err="1" smtClean="0"/>
              <a:t>Rutkovský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Datum: 3.září 2012 </a:t>
            </a:r>
            <a:endParaRPr lang="cs-CZ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28" y="4797152"/>
            <a:ext cx="5194920" cy="1143000"/>
          </a:xfrm>
        </p:spPr>
        <p:txBody>
          <a:bodyPr/>
          <a:lstStyle/>
          <a:p>
            <a:r>
              <a:rPr lang="cs-CZ" sz="6000" dirty="0" smtClean="0"/>
              <a:t>Obsah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99992" y="1844824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Základní pojmy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Způsoby zapojení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CRT monitory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LCD monitory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LED monitory</a:t>
            </a:r>
          </a:p>
          <a:p>
            <a:endParaRPr lang="cs-CZ" sz="28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dirty="0" smtClean="0"/>
              <a:t>Obrazové technologie –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400" u="sng" dirty="0" smtClean="0"/>
              <a:t>Základní pojmy</a:t>
            </a:r>
            <a:endParaRPr lang="cs-CZ" sz="4400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3356992"/>
            <a:ext cx="80648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Úhlopříčka</a:t>
            </a:r>
          </a:p>
          <a:p>
            <a:pPr algn="r">
              <a:buFont typeface="Arial" pitchFamily="34" charset="0"/>
              <a:buChar char="•"/>
            </a:pPr>
            <a:r>
              <a:rPr lang="cs-CZ" sz="3200" dirty="0" smtClean="0"/>
              <a:t>Poměr stran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Rozlišení</a:t>
            </a:r>
          </a:p>
          <a:p>
            <a:pPr algn="r">
              <a:buFont typeface="Arial" pitchFamily="34" charset="0"/>
              <a:buChar char="•"/>
            </a:pPr>
            <a:r>
              <a:rPr lang="cs-CZ" sz="3200" dirty="0" smtClean="0"/>
              <a:t>Frekvence zobrazení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Doba odezvy</a:t>
            </a:r>
          </a:p>
          <a:p>
            <a:pPr>
              <a:buFont typeface="Arial" pitchFamily="34" charset="0"/>
              <a:buChar char="•"/>
            </a:pPr>
            <a:endParaRPr lang="cs-CZ" sz="3200" dirty="0"/>
          </a:p>
        </p:txBody>
      </p:sp>
      <p:pic>
        <p:nvPicPr>
          <p:cNvPr id="1026" name="Picture 2" descr="C:\Users\rutkovskyv\AppData\Local\Microsoft\Windows\Temporary Internet Files\Content.IE5\5S7U0GTM\MC9004241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772816"/>
            <a:ext cx="1473200" cy="19589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dv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0888"/>
            <a:ext cx="1645658" cy="322596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dirty="0" smtClean="0"/>
              <a:t>Obrazové technologie –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400" u="sng" dirty="0" smtClean="0"/>
              <a:t>Způsoby zapojení</a:t>
            </a:r>
            <a:endParaRPr lang="cs-CZ" sz="4400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19672" y="2060848"/>
            <a:ext cx="273630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DVI: </a:t>
            </a:r>
            <a:r>
              <a:rPr lang="cs-CZ" u="wavy" dirty="0" err="1" smtClean="0"/>
              <a:t>digital</a:t>
            </a:r>
            <a:r>
              <a:rPr lang="cs-CZ" u="wavy" dirty="0" smtClean="0"/>
              <a:t> </a:t>
            </a:r>
            <a:r>
              <a:rPr lang="cs-CZ" u="wavy" dirty="0" err="1" smtClean="0"/>
              <a:t>visual</a:t>
            </a:r>
            <a:r>
              <a:rPr lang="cs-CZ" u="wavy" dirty="0" smtClean="0"/>
              <a:t> interface</a:t>
            </a:r>
          </a:p>
          <a:p>
            <a:r>
              <a:rPr lang="cs-CZ" dirty="0" smtClean="0"/>
              <a:t>je rozhraní pro propojení zobrazovacího zařízení s počítačem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DVI-D   - plně digitální zapojení</a:t>
            </a:r>
          </a:p>
          <a:p>
            <a:endParaRPr lang="cs-CZ" dirty="0"/>
          </a:p>
          <a:p>
            <a:r>
              <a:rPr lang="cs-CZ" dirty="0" smtClean="0"/>
              <a:t>DVI-I     - digitální zapojení, na které je možné připojit redukci na převod do analogového signálu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932040" y="3068960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D-SUB:</a:t>
            </a:r>
          </a:p>
          <a:p>
            <a:r>
              <a:rPr lang="cs-CZ" dirty="0" smtClean="0"/>
              <a:t>Analogový (VGA) způsob připojení zařízení k počítači. Port má na jednom konci hroty – PINY a na druhém konci otvory.</a:t>
            </a:r>
            <a:endParaRPr lang="cs-CZ" dirty="0"/>
          </a:p>
        </p:txBody>
      </p:sp>
      <p:pic>
        <p:nvPicPr>
          <p:cNvPr id="6" name="Obrázek 5" descr="dsub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11702" y="4725144"/>
            <a:ext cx="2232298" cy="1931115"/>
          </a:xfrm>
          <a:prstGeom prst="rect">
            <a:avLst/>
          </a:prstGeom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dirty="0" smtClean="0"/>
              <a:t>Obrazové technologie –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400" u="sng" dirty="0" smtClean="0"/>
              <a:t>CRT monitory</a:t>
            </a:r>
            <a:endParaRPr lang="cs-CZ" sz="4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16216" y="1412776"/>
            <a:ext cx="237626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Elektronové dělo (emitor)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Svazky elektronů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Zaostřovací cívky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Vychylovací cívky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Připojení </a:t>
            </a:r>
            <a:r>
              <a:rPr lang="cs-CZ" sz="1600" dirty="0" smtClean="0">
                <a:hlinkClick r:id="rId2" action="ppaction://hlinkfile" tooltip="Anoda"/>
              </a:rPr>
              <a:t>anody</a:t>
            </a:r>
            <a:r>
              <a:rPr lang="cs-CZ" sz="1600" dirty="0" smtClean="0"/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Maska pro oddělení paprsků pro červenou,zelenou a modrou část zobrazovaného obrazu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err="1" smtClean="0"/>
              <a:t>Luminoforová</a:t>
            </a:r>
            <a:r>
              <a:rPr lang="cs-CZ" sz="1600" dirty="0" smtClean="0"/>
              <a:t> vrstva s červenými, zelenými a modrými oblastmi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Detail </a:t>
            </a:r>
            <a:r>
              <a:rPr lang="cs-CZ" sz="1600" dirty="0" err="1" smtClean="0"/>
              <a:t>luminoforové</a:t>
            </a:r>
            <a:r>
              <a:rPr lang="cs-CZ" sz="1600" dirty="0" smtClean="0"/>
              <a:t> vrstvy , nanesené z vnitřní strany obrazovky </a:t>
            </a:r>
          </a:p>
          <a:p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1484784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(</a:t>
            </a:r>
            <a:r>
              <a:rPr lang="cs-CZ" dirty="0" err="1" smtClean="0"/>
              <a:t>Cathode</a:t>
            </a:r>
            <a:r>
              <a:rPr lang="cs-CZ" dirty="0" smtClean="0"/>
              <a:t> </a:t>
            </a:r>
            <a:r>
              <a:rPr lang="cs-CZ" dirty="0" err="1" smtClean="0"/>
              <a:t>ray</a:t>
            </a:r>
            <a:r>
              <a:rPr lang="cs-CZ" dirty="0" smtClean="0"/>
              <a:t> tube – katodová trubice)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23728" y="3573016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3"/>
              </a:rPr>
              <a:t>CRT</a:t>
            </a:r>
            <a:endParaRPr lang="cs-CZ" sz="32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dirty="0" smtClean="0"/>
              <a:t>Obrazové technologie –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400" u="sng" dirty="0" smtClean="0"/>
              <a:t>LCD monitory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2060848"/>
            <a:ext cx="38164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LCD - </a:t>
            </a:r>
            <a:r>
              <a:rPr lang="cs-CZ" dirty="0" err="1" smtClean="0"/>
              <a:t>Liquid</a:t>
            </a:r>
            <a:r>
              <a:rPr lang="cs-CZ" dirty="0" smtClean="0"/>
              <a:t> </a:t>
            </a:r>
            <a:r>
              <a:rPr lang="cs-CZ" dirty="0" err="1" smtClean="0"/>
              <a:t>crystal</a:t>
            </a:r>
            <a:r>
              <a:rPr lang="cs-CZ" dirty="0" smtClean="0"/>
              <a:t> display</a:t>
            </a:r>
          </a:p>
          <a:p>
            <a:endParaRPr lang="cs-CZ" dirty="0" smtClean="0"/>
          </a:p>
          <a:p>
            <a:r>
              <a:rPr lang="cs-CZ" dirty="0" smtClean="0"/>
              <a:t>Nejrozšířenější zobrazovací technologie. Obraz tvořen </a:t>
            </a:r>
            <a:r>
              <a:rPr lang="cs-CZ" dirty="0" err="1" smtClean="0"/>
              <a:t>tzv.tekutými</a:t>
            </a:r>
            <a:r>
              <a:rPr lang="cs-CZ" dirty="0" smtClean="0"/>
              <a:t> krystaly.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08104" y="3284984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/>
              </a:rPr>
              <a:t>LCD</a:t>
            </a:r>
            <a:endParaRPr lang="cs-CZ" sz="32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dirty="0" smtClean="0"/>
              <a:t>Obrazové technologie –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4400" u="sng" dirty="0" smtClean="0"/>
              <a:t>LED monitory</a:t>
            </a:r>
            <a:endParaRPr lang="cs-CZ" sz="4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636912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 současnosti jedna z nejmodernějších technologií. </a:t>
            </a:r>
          </a:p>
          <a:p>
            <a:endParaRPr lang="cs-CZ" b="1" dirty="0" smtClean="0"/>
          </a:p>
          <a:p>
            <a:r>
              <a:rPr lang="cs-CZ" b="1" dirty="0" smtClean="0"/>
              <a:t>Zobrazovací technologie může být „natisknuta“ na:</a:t>
            </a:r>
          </a:p>
          <a:p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na sklo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na desku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na zrcadlo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99992" y="5301208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hlinkClick r:id="rId2"/>
              </a:rPr>
              <a:t>LED</a:t>
            </a:r>
            <a:endParaRPr lang="cs-CZ" sz="3200" dirty="0"/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536</TotalTime>
  <Words>201</Words>
  <Application>Microsoft Office PowerPoint</Application>
  <PresentationFormat>Předvádění na obrazovce (4:3)</PresentationFormat>
  <Paragraphs>54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Lití písma</vt:lpstr>
      <vt:lpstr>Dokument aplikace Microsoft Office Word</vt:lpstr>
      <vt:lpstr>Snímek 1</vt:lpstr>
      <vt:lpstr>Informatika </vt:lpstr>
      <vt:lpstr>Obsah</vt:lpstr>
      <vt:lpstr>Obrazové technologie – Základní pojmy</vt:lpstr>
      <vt:lpstr>Obrazové technologie – Způsoby zapojení</vt:lpstr>
      <vt:lpstr>Obrazové technologie – CRT monitory</vt:lpstr>
      <vt:lpstr>Obrazové technologie – LCD monitory</vt:lpstr>
      <vt:lpstr>Obrazové technologie – LED monitory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Informatika</dc:title>
  <dc:creator>vita</dc:creator>
  <cp:lastModifiedBy>rutkovskyv</cp:lastModifiedBy>
  <cp:revision>50</cp:revision>
  <dcterms:created xsi:type="dcterms:W3CDTF">2010-11-15T15:42:11Z</dcterms:created>
  <dcterms:modified xsi:type="dcterms:W3CDTF">2013-06-27T06:26:07Z</dcterms:modified>
</cp:coreProperties>
</file>