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VY_52_INOVACE_13 II </a:t>
          </a:r>
          <a:r>
            <a:rPr lang="cs-CZ" sz="2000" baseline="0" smtClean="0"/>
            <a:t>Státní hymna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Němcová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svět </a:t>
          </a:r>
          <a:r>
            <a:rPr lang="cs-CZ" sz="2000" smtClean="0"/>
            <a:t>- prvouka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BF3872-0D5F-45C9-8AC9-DAFF8EBAEB8D}" type="presOf" srcId="{D1D4F407-5343-4D3F-B5B9-D407B03CAEB4}" destId="{D005CE8C-CC26-4C3E-AC11-E15060ECD759}" srcOrd="0" destOrd="0" presId="urn:microsoft.com/office/officeart/2005/8/layout/target3"/>
    <dgm:cxn modelId="{F704E2B5-EA91-4CC9-9BB3-DBE011B9CB8E}" type="presOf" srcId="{757F3AB3-0718-4624-B441-E567A8F0AB56}" destId="{333A1088-737F-45CB-B68E-254E46348037}" srcOrd="0" destOrd="0" presId="urn:microsoft.com/office/officeart/2005/8/layout/target3"/>
    <dgm:cxn modelId="{350189E3-EF98-4579-B955-3FCB06A470DF}" type="presOf" srcId="{4C35D32F-0EAB-4CD7-82EE-45574DC2A586}" destId="{890E4F0B-2866-4A3F-A3C7-2A14B1797930}" srcOrd="1" destOrd="0" presId="urn:microsoft.com/office/officeart/2005/8/layout/target3"/>
    <dgm:cxn modelId="{7808C0F3-558F-4B09-8189-8C4B9DF65E93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D3F7CEF-63A9-46F4-9094-4631D2D613EC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97D6578-602A-4CE3-9568-F8275D6E32D7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CE7D403-15BD-4D0F-A29C-6820CBD41672}" type="presOf" srcId="{B651F6E3-6281-48DB-9319-2AEAFDAE7572}" destId="{619D679B-A015-4ECF-8348-D1034C574F40}" srcOrd="0" destOrd="0" presId="urn:microsoft.com/office/officeart/2005/8/layout/target3"/>
    <dgm:cxn modelId="{E9293D28-280E-400A-9F71-01E29B78CA0C}" type="presOf" srcId="{D1B46980-6531-4606-95E6-44980827E919}" destId="{2BE915AB-18AA-4053-B92C-3BFC9ED204BB}" srcOrd="1" destOrd="0" presId="urn:microsoft.com/office/officeart/2005/8/layout/target3"/>
    <dgm:cxn modelId="{AD0F7B03-339C-4653-952C-3256D2073C5F}" type="presOf" srcId="{D1D4F407-5343-4D3F-B5B9-D407B03CAEB4}" destId="{AED2198E-93D5-4001-81B4-73124B309672}" srcOrd="1" destOrd="0" presId="urn:microsoft.com/office/officeart/2005/8/layout/target3"/>
    <dgm:cxn modelId="{15C80F71-BDB7-4523-B81C-E4749025DD48}" type="presOf" srcId="{D8197B8C-B260-4A16-BDF4-0947B075E274}" destId="{5A5FFA88-C948-4069-8E93-59FA12366E83}" srcOrd="1" destOrd="0" presId="urn:microsoft.com/office/officeart/2005/8/layout/target3"/>
    <dgm:cxn modelId="{F14C189E-666B-4043-AE0B-1D1EC57C0B2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022177E-CADE-4432-A163-638CEAC1BD44}" type="presParOf" srcId="{333A1088-737F-45CB-B68E-254E46348037}" destId="{F5ABB229-8D3B-4694-996A-96F23CF14429}" srcOrd="0" destOrd="0" presId="urn:microsoft.com/office/officeart/2005/8/layout/target3"/>
    <dgm:cxn modelId="{143F4680-A3B0-4196-B8A3-E30C4FD1DEDA}" type="presParOf" srcId="{333A1088-737F-45CB-B68E-254E46348037}" destId="{F41139FD-01EE-4571-8B17-4FB00FC51163}" srcOrd="1" destOrd="0" presId="urn:microsoft.com/office/officeart/2005/8/layout/target3"/>
    <dgm:cxn modelId="{9E25673D-EF43-47C3-80AC-0DECA372561E}" type="presParOf" srcId="{333A1088-737F-45CB-B68E-254E46348037}" destId="{D005CE8C-CC26-4C3E-AC11-E15060ECD759}" srcOrd="2" destOrd="0" presId="urn:microsoft.com/office/officeart/2005/8/layout/target3"/>
    <dgm:cxn modelId="{DD8DB14D-FE15-4CDB-8129-D8F4E95EDD42}" type="presParOf" srcId="{333A1088-737F-45CB-B68E-254E46348037}" destId="{2C702D82-9B77-49B7-9568-BB8EB47C3372}" srcOrd="3" destOrd="0" presId="urn:microsoft.com/office/officeart/2005/8/layout/target3"/>
    <dgm:cxn modelId="{D47C06B9-2C75-4EC7-9C6A-650A16E36163}" type="presParOf" srcId="{333A1088-737F-45CB-B68E-254E46348037}" destId="{A52A0455-90FF-4808-ABD0-F02540D31D5A}" srcOrd="4" destOrd="0" presId="urn:microsoft.com/office/officeart/2005/8/layout/target3"/>
    <dgm:cxn modelId="{A577460C-A354-42F6-BA63-E6A48A9E3F2D}" type="presParOf" srcId="{333A1088-737F-45CB-B68E-254E46348037}" destId="{6140AFEC-043D-4C43-A2F9-D0F5331DF3A3}" srcOrd="5" destOrd="0" presId="urn:microsoft.com/office/officeart/2005/8/layout/target3"/>
    <dgm:cxn modelId="{BD3C2B01-49F8-4CA4-A889-152BDE3E4DE6}" type="presParOf" srcId="{333A1088-737F-45CB-B68E-254E46348037}" destId="{9358AC05-5D7D-4327-9F80-1AD486AEA664}" srcOrd="6" destOrd="0" presId="urn:microsoft.com/office/officeart/2005/8/layout/target3"/>
    <dgm:cxn modelId="{007E4354-71C2-4DF6-A118-68264F729108}" type="presParOf" srcId="{333A1088-737F-45CB-B68E-254E46348037}" destId="{313FC574-E1CD-4FB4-B054-0B805CE0447D}" srcOrd="7" destOrd="0" presId="urn:microsoft.com/office/officeart/2005/8/layout/target3"/>
    <dgm:cxn modelId="{2BDDB297-4E44-4826-B1D9-CC07C1FF8304}" type="presParOf" srcId="{333A1088-737F-45CB-B68E-254E46348037}" destId="{619D679B-A015-4ECF-8348-D1034C574F40}" srcOrd="8" destOrd="0" presId="urn:microsoft.com/office/officeart/2005/8/layout/target3"/>
    <dgm:cxn modelId="{46029690-EF2D-4CAD-8D93-E6CE082B9E87}" type="presParOf" srcId="{333A1088-737F-45CB-B68E-254E46348037}" destId="{322283A8-4A27-4CDA-BAE3-F381106A9174}" srcOrd="9" destOrd="0" presId="urn:microsoft.com/office/officeart/2005/8/layout/target3"/>
    <dgm:cxn modelId="{DF5FDA87-682A-47CF-91FC-2C10BA10FA28}" type="presParOf" srcId="{333A1088-737F-45CB-B68E-254E46348037}" destId="{FFC9F71D-1B4F-4AD9-A4A6-86ADEFC8AF5C}" srcOrd="10" destOrd="0" presId="urn:microsoft.com/office/officeart/2005/8/layout/target3"/>
    <dgm:cxn modelId="{1F1CE06D-F35F-4AD9-96AD-EA8FBAEB8064}" type="presParOf" srcId="{333A1088-737F-45CB-B68E-254E46348037}" destId="{25B08C86-7E15-44DC-BE7F-FFB55DD49D12}" srcOrd="11" destOrd="0" presId="urn:microsoft.com/office/officeart/2005/8/layout/target3"/>
    <dgm:cxn modelId="{821F8711-1D1B-49B2-ACE9-2C126D65A8DD}" type="presParOf" srcId="{333A1088-737F-45CB-B68E-254E46348037}" destId="{76644BE8-9D7C-4C09-B250-3D10AF48CBB7}" srcOrd="12" destOrd="0" presId="urn:microsoft.com/office/officeart/2005/8/layout/target3"/>
    <dgm:cxn modelId="{F432F960-28E8-4A2D-AF3F-E941E93822EE}" type="presParOf" srcId="{333A1088-737F-45CB-B68E-254E46348037}" destId="{EE85B701-7295-41C0-BA7A-34D3756A2AE6}" srcOrd="13" destOrd="0" presId="urn:microsoft.com/office/officeart/2005/8/layout/target3"/>
    <dgm:cxn modelId="{078715DA-DFA4-4D2B-9E50-023214108BE7}" type="presParOf" srcId="{333A1088-737F-45CB-B68E-254E46348037}" destId="{8BEBB6EC-1DAA-4CAC-8A25-BC0FCBD5DBD5}" srcOrd="14" destOrd="0" presId="urn:microsoft.com/office/officeart/2005/8/layout/target3"/>
    <dgm:cxn modelId="{4CB1DC45-55E4-4FA2-A12E-76B4CC35B872}" type="presParOf" srcId="{333A1088-737F-45CB-B68E-254E46348037}" destId="{AED2198E-93D5-4001-81B4-73124B309672}" srcOrd="15" destOrd="0" presId="urn:microsoft.com/office/officeart/2005/8/layout/target3"/>
    <dgm:cxn modelId="{75E0CF74-DB4E-4787-829F-E8087C596972}" type="presParOf" srcId="{333A1088-737F-45CB-B68E-254E46348037}" destId="{2BE915AB-18AA-4053-B92C-3BFC9ED204BB}" srcOrd="16" destOrd="0" presId="urn:microsoft.com/office/officeart/2005/8/layout/target3"/>
    <dgm:cxn modelId="{507D4519-4249-4772-9C78-92D2FB7F9EED}" type="presParOf" srcId="{333A1088-737F-45CB-B68E-254E46348037}" destId="{6BB5E863-4638-4E1D-BFDE-399D028AC4ED}" srcOrd="17" destOrd="0" presId="urn:microsoft.com/office/officeart/2005/8/layout/target3"/>
    <dgm:cxn modelId="{ADDC45DD-C75F-4DDF-95C4-EAAB2A5942DD}" type="presParOf" srcId="{333A1088-737F-45CB-B68E-254E46348037}" destId="{5A5FFA88-C948-4069-8E93-59FA12366E83}" srcOrd="18" destOrd="0" presId="urn:microsoft.com/office/officeart/2005/8/layout/target3"/>
    <dgm:cxn modelId="{7974FEE4-673D-45F6-94FB-13360BFEE46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331690" cy="23316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51998" y="0"/>
          <a:ext cx="5674915" cy="23316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- západ</a:t>
          </a:r>
          <a:endParaRPr lang="cs-CZ" sz="1800" kern="1200" dirty="0"/>
        </a:p>
      </dsp:txBody>
      <dsp:txXfrm>
        <a:off x="1151998" y="0"/>
        <a:ext cx="5674915" cy="373070"/>
      </dsp:txXfrm>
    </dsp:sp>
    <dsp:sp modelId="{A52A0455-90FF-4808-ABD0-F02540D31D5A}">
      <dsp:nvSpPr>
        <dsp:cNvPr id="0" name=""/>
        <dsp:cNvSpPr/>
      </dsp:nvSpPr>
      <dsp:spPr>
        <a:xfrm>
          <a:off x="244827" y="373070"/>
          <a:ext cx="1842035" cy="184203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65845" y="373070"/>
          <a:ext cx="5674915" cy="18420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Němcová</a:t>
          </a:r>
          <a:endParaRPr lang="cs-CZ" sz="2000" kern="1200" dirty="0"/>
        </a:p>
      </dsp:txBody>
      <dsp:txXfrm>
        <a:off x="1165845" y="373070"/>
        <a:ext cx="5674915" cy="373070"/>
      </dsp:txXfrm>
    </dsp:sp>
    <dsp:sp modelId="{313FC574-E1CD-4FB4-B054-0B805CE0447D}">
      <dsp:nvSpPr>
        <dsp:cNvPr id="0" name=""/>
        <dsp:cNvSpPr/>
      </dsp:nvSpPr>
      <dsp:spPr>
        <a:xfrm>
          <a:off x="489654" y="746140"/>
          <a:ext cx="1352380" cy="135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65845" y="746140"/>
          <a:ext cx="5674915" cy="135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VY_52_INOVACE_13 II </a:t>
          </a:r>
          <a:r>
            <a:rPr lang="cs-CZ" sz="2000" kern="1200" baseline="0" smtClean="0"/>
            <a:t>Státní hymna</a:t>
          </a:r>
          <a:endParaRPr lang="cs-CZ" sz="2000" kern="1200" dirty="0"/>
        </a:p>
      </dsp:txBody>
      <dsp:txXfrm>
        <a:off x="1165845" y="746140"/>
        <a:ext cx="5674915" cy="373070"/>
      </dsp:txXfrm>
    </dsp:sp>
    <dsp:sp modelId="{FFC9F71D-1B4F-4AD9-A4A6-86ADEFC8AF5C}">
      <dsp:nvSpPr>
        <dsp:cNvPr id="0" name=""/>
        <dsp:cNvSpPr/>
      </dsp:nvSpPr>
      <dsp:spPr>
        <a:xfrm>
          <a:off x="734482" y="1119211"/>
          <a:ext cx="862725" cy="862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65845" y="1119211"/>
          <a:ext cx="5674915" cy="862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svět </a:t>
          </a:r>
          <a:r>
            <a:rPr lang="cs-CZ" sz="2000" kern="1200" smtClean="0"/>
            <a:t>- prvouka</a:t>
          </a:r>
          <a:endParaRPr lang="cs-CZ" sz="2000" kern="1200" dirty="0"/>
        </a:p>
      </dsp:txBody>
      <dsp:txXfrm>
        <a:off x="1165845" y="1119211"/>
        <a:ext cx="5674915" cy="373070"/>
      </dsp:txXfrm>
    </dsp:sp>
    <dsp:sp modelId="{EE85B701-7295-41C0-BA7A-34D3756A2AE6}">
      <dsp:nvSpPr>
        <dsp:cNvPr id="0" name=""/>
        <dsp:cNvSpPr/>
      </dsp:nvSpPr>
      <dsp:spPr>
        <a:xfrm>
          <a:off x="979309" y="1492281"/>
          <a:ext cx="373070" cy="37307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65845" y="1492281"/>
          <a:ext cx="5674915" cy="3730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165845" y="1492281"/>
        <a:ext cx="5674915" cy="373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35718C14-9521-483C-A09E-D1C2387D1AB8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73ABB523-AAE7-41AB-90E0-49D9EBAE34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hymna ČR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581128"/>
            <a:ext cx="5407152" cy="1045464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313063535"/>
              </p:ext>
            </p:extLst>
          </p:nvPr>
        </p:nvGraphicFramePr>
        <p:xfrm>
          <a:off x="1115616" y="1412776"/>
          <a:ext cx="6840760" cy="2331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74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diamond/>
      </p:transition>
    </mc:Choice>
    <mc:Fallback xmlns="">
      <p:transition spd="slow">
        <p:diamond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Dopiš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dirty="0" smtClean="0"/>
              <a:t>Kde domov můj,			A to je ta …………..země,</a:t>
            </a:r>
          </a:p>
          <a:p>
            <a:pPr indent="0">
              <a:buNone/>
            </a:pPr>
            <a:r>
              <a:rPr lang="cs-CZ" dirty="0"/>
              <a:t>k</a:t>
            </a:r>
            <a:r>
              <a:rPr lang="cs-CZ" dirty="0" smtClean="0"/>
              <a:t>de ……………můj.		</a:t>
            </a:r>
            <a:r>
              <a:rPr lang="cs-CZ" dirty="0"/>
              <a:t>z</a:t>
            </a:r>
            <a:r>
              <a:rPr lang="cs-CZ" dirty="0" smtClean="0"/>
              <a:t>emě česká domov ……..,</a:t>
            </a:r>
          </a:p>
          <a:p>
            <a:pPr indent="0">
              <a:buNone/>
            </a:pPr>
            <a:r>
              <a:rPr lang="cs-CZ" dirty="0" smtClean="0"/>
              <a:t>Voda hučí po ………………..,	země ………..domov můj!</a:t>
            </a:r>
          </a:p>
          <a:p>
            <a:pPr indent="0">
              <a:buNone/>
            </a:pPr>
            <a:r>
              <a:rPr lang="cs-CZ" dirty="0"/>
              <a:t>b</a:t>
            </a:r>
            <a:r>
              <a:rPr lang="cs-CZ" dirty="0" smtClean="0"/>
              <a:t>ory ……………… po skalinách,</a:t>
            </a:r>
          </a:p>
          <a:p>
            <a:pPr indent="0">
              <a:buNone/>
            </a:pPr>
            <a:r>
              <a:rPr lang="cs-CZ" dirty="0"/>
              <a:t>v</a:t>
            </a:r>
            <a:r>
              <a:rPr lang="cs-CZ" dirty="0" smtClean="0"/>
              <a:t> sadě skví se …………..květ,</a:t>
            </a:r>
          </a:p>
          <a:p>
            <a:pPr indent="0">
              <a:buNone/>
            </a:pPr>
            <a:r>
              <a:rPr lang="cs-CZ" dirty="0"/>
              <a:t>z</a:t>
            </a:r>
            <a:r>
              <a:rPr lang="cs-CZ" dirty="0" smtClean="0"/>
              <a:t>emský ………to na pohled!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66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sloka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dirty="0" smtClean="0"/>
              <a:t>Kde domov ………………,	      To je Čechů ………….plémě,</a:t>
            </a:r>
            <a:endParaRPr lang="cs-CZ" dirty="0"/>
          </a:p>
          <a:p>
            <a:pPr indent="0">
              <a:buNone/>
            </a:pPr>
            <a:r>
              <a:rPr lang="cs-CZ" dirty="0" smtClean="0"/>
              <a:t>kde   ……………   můj.	       </a:t>
            </a:r>
            <a:r>
              <a:rPr lang="cs-CZ" dirty="0"/>
              <a:t>m</a:t>
            </a:r>
            <a:r>
              <a:rPr lang="cs-CZ" dirty="0" smtClean="0"/>
              <a:t>ezi Čechy domov …………,</a:t>
            </a:r>
          </a:p>
          <a:p>
            <a:pPr indent="0">
              <a:buNone/>
            </a:pPr>
            <a:r>
              <a:rPr lang="cs-CZ" dirty="0" smtClean="0"/>
              <a:t>V kraji znáš-li Bohu ………….,     mezi …………..domov můj!</a:t>
            </a:r>
          </a:p>
          <a:p>
            <a:pPr indent="0">
              <a:buNone/>
            </a:pPr>
            <a:r>
              <a:rPr lang="cs-CZ" dirty="0"/>
              <a:t>d</a:t>
            </a:r>
            <a:r>
              <a:rPr lang="cs-CZ" dirty="0" smtClean="0"/>
              <a:t>uše útlé v ………….čilém,</a:t>
            </a:r>
          </a:p>
          <a:p>
            <a:pPr indent="0">
              <a:buNone/>
            </a:pPr>
            <a:r>
              <a:rPr lang="cs-CZ" dirty="0"/>
              <a:t>m</a:t>
            </a:r>
            <a:r>
              <a:rPr lang="cs-CZ" dirty="0" smtClean="0"/>
              <a:t>ysl ………………….., vznik a zdar,</a:t>
            </a:r>
          </a:p>
          <a:p>
            <a:pPr indent="0">
              <a:buNone/>
            </a:pPr>
            <a:r>
              <a:rPr lang="cs-CZ" dirty="0"/>
              <a:t>a</a:t>
            </a:r>
            <a:r>
              <a:rPr lang="cs-CZ" dirty="0" smtClean="0"/>
              <a:t> tu …………… vzdoru zmar?</a:t>
            </a:r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05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sloka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Kde domov můj,		A to je ta krásná země,</a:t>
            </a:r>
          </a:p>
          <a:p>
            <a:pPr indent="0">
              <a:buNone/>
            </a:pPr>
            <a:r>
              <a:rPr lang="cs-CZ" dirty="0"/>
              <a:t>k</a:t>
            </a:r>
            <a:r>
              <a:rPr lang="cs-CZ" dirty="0" smtClean="0"/>
              <a:t>de domov můj.		země česká, domov můj,</a:t>
            </a:r>
          </a:p>
          <a:p>
            <a:pPr indent="0">
              <a:buNone/>
            </a:pPr>
            <a:r>
              <a:rPr lang="cs-CZ" dirty="0" smtClean="0"/>
              <a:t>Voda hučí po lučinách	země česká, domov můj!</a:t>
            </a:r>
          </a:p>
          <a:p>
            <a:pPr indent="0">
              <a:buNone/>
            </a:pPr>
            <a:r>
              <a:rPr lang="cs-CZ" dirty="0"/>
              <a:t>b</a:t>
            </a:r>
            <a:r>
              <a:rPr lang="cs-CZ" dirty="0" smtClean="0"/>
              <a:t>ory šumí po skalinách,</a:t>
            </a:r>
          </a:p>
          <a:p>
            <a:pPr indent="0">
              <a:buNone/>
            </a:pPr>
            <a:r>
              <a:rPr lang="cs-CZ" dirty="0"/>
              <a:t>v</a:t>
            </a:r>
            <a:r>
              <a:rPr lang="cs-CZ" dirty="0" smtClean="0"/>
              <a:t> sadě skví se jara květ,</a:t>
            </a:r>
          </a:p>
          <a:p>
            <a:pPr indent="0">
              <a:buNone/>
            </a:pPr>
            <a:r>
              <a:rPr lang="cs-CZ" dirty="0"/>
              <a:t>z</a:t>
            </a:r>
            <a:r>
              <a:rPr lang="cs-CZ" dirty="0" smtClean="0"/>
              <a:t>emský ráj to na pohled!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1872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SLOKA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dirty="0" smtClean="0"/>
              <a:t>Kde domov můj,		To je Čechů slavné plémě,</a:t>
            </a:r>
          </a:p>
          <a:p>
            <a:pPr indent="0">
              <a:buNone/>
            </a:pPr>
            <a:r>
              <a:rPr lang="cs-CZ" dirty="0" smtClean="0"/>
              <a:t>Kde domov můj.		mezi Čechy domov můj,</a:t>
            </a:r>
          </a:p>
          <a:p>
            <a:pPr indent="0">
              <a:buNone/>
            </a:pPr>
            <a:r>
              <a:rPr lang="cs-CZ" dirty="0" smtClean="0"/>
              <a:t>V kraji znáš-li Bohu milém,	mezi Čechy domov můj!</a:t>
            </a:r>
          </a:p>
          <a:p>
            <a:pPr indent="0">
              <a:buNone/>
            </a:pPr>
            <a:r>
              <a:rPr lang="cs-CZ" dirty="0"/>
              <a:t>d</a:t>
            </a:r>
            <a:r>
              <a:rPr lang="cs-CZ" dirty="0" smtClean="0"/>
              <a:t>uše útlé v těle čilém,</a:t>
            </a:r>
          </a:p>
          <a:p>
            <a:pPr indent="0">
              <a:buNone/>
            </a:pPr>
            <a:r>
              <a:rPr lang="cs-CZ" dirty="0" smtClean="0"/>
              <a:t>mysl jasnou, vznik a zdar,</a:t>
            </a:r>
          </a:p>
          <a:p>
            <a:pPr indent="0">
              <a:buNone/>
            </a:pPr>
            <a:r>
              <a:rPr lang="cs-CZ" dirty="0"/>
              <a:t>a</a:t>
            </a:r>
            <a:r>
              <a:rPr lang="cs-CZ" dirty="0" smtClean="0"/>
              <a:t> tu sílu vzdoru zmar?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587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73</TotalTime>
  <Words>64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Svět módy</vt:lpstr>
      <vt:lpstr>Státní hymna ČR</vt:lpstr>
      <vt:lpstr>Dopiš chybějící slova</vt:lpstr>
      <vt:lpstr>Druhá sloka</vt:lpstr>
      <vt:lpstr>První sloka </vt:lpstr>
      <vt:lpstr>DRUHÁ SLOKA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hymna ČR</dc:title>
  <dc:creator>prez3</dc:creator>
  <cp:lastModifiedBy>Reditelna</cp:lastModifiedBy>
  <cp:revision>11</cp:revision>
  <dcterms:created xsi:type="dcterms:W3CDTF">2011-10-12T14:46:55Z</dcterms:created>
  <dcterms:modified xsi:type="dcterms:W3CDTF">2011-11-10T13:55:52Z</dcterms:modified>
</cp:coreProperties>
</file>