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62" r:id="rId2"/>
    <p:sldId id="256" r:id="rId3"/>
    <p:sldId id="257" r:id="rId4"/>
    <p:sldId id="258" r:id="rId5"/>
    <p:sldId id="260" r:id="rId6"/>
    <p:sldId id="259" r:id="rId7"/>
    <p:sldId id="261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name" initials="n" lastIdx="1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1944" y="-32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commentAuthors" Target="commentAuthor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Relationship Id="rId14" Type="http://schemas.openxmlformats.org/officeDocument/2006/relationships/tableStyles" Target="tableStyle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42CDC52-6561-465B-AC09-B2E05C1DF311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5348300-271C-4BBD-9859-3DA15C523AD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3788014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5348300-271C-4BBD-9859-3DA15C523ADF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508987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pull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.emf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results?search_query=srovn%C3%A1vac%C3%AD+fr%C3%A9zka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071099283"/>
              </p:ext>
            </p:extLst>
          </p:nvPr>
        </p:nvGraphicFramePr>
        <p:xfrm>
          <a:off x="2337052" y="188640"/>
          <a:ext cx="4179164" cy="624921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8" name="Dokument" r:id="rId3" imgW="5901230" imgH="8822117" progId="Word.Document.12">
                  <p:embed/>
                </p:oleObj>
              </mc:Choice>
              <mc:Fallback>
                <p:oleObj name="Dokument" r:id="rId3" imgW="5901230" imgH="8822117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337052" y="188640"/>
                        <a:ext cx="4179164" cy="6249218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27046753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>
            <a:alpha val="68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Dřevoobráběcí stroje</a:t>
            </a:r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4" name="Podnadpis 3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457200" indent="-45720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pily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dirty="0">
                <a:solidFill>
                  <a:schemeClr val="tx2">
                    <a:lumMod val="50000"/>
                  </a:schemeClr>
                </a:solidFill>
              </a:rPr>
              <a:t>f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rézky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vrtačky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dlabačky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brusky</a:t>
            </a:r>
          </a:p>
          <a:p>
            <a:pPr marL="0" indent="0" algn="l">
              <a:buNone/>
            </a:pPr>
            <a:endParaRPr lang="cs-CZ" dirty="0" smtClean="0"/>
          </a:p>
          <a:p>
            <a:pPr marL="457200" indent="-457200" algn="l">
              <a:buFont typeface="Arial" pitchFamily="34" charset="0"/>
              <a:buChar char="•"/>
            </a:pPr>
            <a:endParaRPr lang="cs-CZ" dirty="0" smtClean="0"/>
          </a:p>
          <a:p>
            <a:pPr marL="457200" indent="-457200" algn="l">
              <a:buFont typeface="Arial" pitchFamily="34" charset="0"/>
              <a:buChar char="•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98040708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3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FRÉZKY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Srovnávací frézka</a:t>
            </a:r>
            <a:endParaRPr lang="cs-CZ" dirty="0"/>
          </a:p>
        </p:txBody>
      </p:sp>
      <p:sp>
        <p:nvSpPr>
          <p:cNvPr id="2" name="Ovál 1">
            <a:hlinkClick r:id="rId2"/>
          </p:cNvPr>
          <p:cNvSpPr/>
          <p:nvPr/>
        </p:nvSpPr>
        <p:spPr>
          <a:xfrm>
            <a:off x="1331640" y="3140968"/>
            <a:ext cx="3816424" cy="22825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obrázek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22710379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395536" y="980728"/>
            <a:ext cx="8229600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/>
              <a:t>Srovnávací frézka</a:t>
            </a:r>
          </a:p>
          <a:p>
            <a:pPr marL="0" indent="0">
              <a:buNone/>
            </a:pPr>
            <a:endParaRPr lang="cs-CZ" sz="2400" dirty="0"/>
          </a:p>
          <a:p>
            <a:r>
              <a:rPr lang="cs-CZ" sz="2400" dirty="0"/>
              <a:t>o</a:t>
            </a:r>
            <a:r>
              <a:rPr lang="cs-CZ" sz="2400" dirty="0" smtClean="0"/>
              <a:t>pracovává masivní materiál otáčejícím se nástrojem</a:t>
            </a:r>
          </a:p>
          <a:p>
            <a:r>
              <a:rPr lang="cs-CZ" sz="2400" dirty="0"/>
              <a:t>s</a:t>
            </a:r>
            <a:r>
              <a:rPr lang="cs-CZ" sz="2400" dirty="0" smtClean="0"/>
              <a:t>rovnává plochu materiálu</a:t>
            </a:r>
          </a:p>
          <a:p>
            <a:r>
              <a:rPr lang="cs-CZ" sz="2400" dirty="0"/>
              <a:t>u</a:t>
            </a:r>
            <a:r>
              <a:rPr lang="cs-CZ" sz="2400" dirty="0" smtClean="0"/>
              <a:t>pravuje hladkost povrchu</a:t>
            </a:r>
          </a:p>
          <a:p>
            <a:r>
              <a:rPr lang="cs-CZ" sz="2400" dirty="0"/>
              <a:t>u</a:t>
            </a:r>
            <a:r>
              <a:rPr lang="cs-CZ" sz="2400" dirty="0" smtClean="0"/>
              <a:t>pravuje tloušťku materiálu</a:t>
            </a:r>
          </a:p>
          <a:p>
            <a:r>
              <a:rPr lang="cs-CZ" sz="2400" dirty="0"/>
              <a:t>s</a:t>
            </a:r>
            <a:r>
              <a:rPr lang="cs-CZ" sz="2400" dirty="0" smtClean="0"/>
              <a:t>rovnává plochu s boky do pravého úhlu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53686024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5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25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5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Části stroje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Přední stůl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Zadní stůl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Nožová hřídel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Řemenice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Elektromotor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Pravítko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Pákový mechanizmus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/>
              <a:t>M</a:t>
            </a:r>
            <a:r>
              <a:rPr lang="cs-CZ" dirty="0" smtClean="0"/>
              <a:t>ateriál</a:t>
            </a:r>
            <a:br>
              <a:rPr lang="cs-CZ" dirty="0" smtClean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48059097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Schéma stroje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/>
          </a:p>
        </p:txBody>
      </p:sp>
      <p:pic>
        <p:nvPicPr>
          <p:cNvPr id="1026" name="Picture 2" descr="O:\Stroje\obrázek00003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5792" y="2397252"/>
            <a:ext cx="4852416" cy="20634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24416369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Parametry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m</a:t>
            </a:r>
            <a:r>
              <a:rPr lang="cs-CZ" dirty="0" smtClean="0"/>
              <a:t>ax. šířka srovnávaného materiálu-630mm</a:t>
            </a:r>
          </a:p>
          <a:p>
            <a:r>
              <a:rPr lang="cs-CZ" dirty="0"/>
              <a:t>n</a:t>
            </a:r>
            <a:r>
              <a:rPr lang="cs-CZ" dirty="0" smtClean="0"/>
              <a:t>ožová hřídel - průměr – 125 mm</a:t>
            </a:r>
            <a:br>
              <a:rPr lang="cs-CZ" dirty="0" smtClean="0"/>
            </a:br>
            <a:r>
              <a:rPr lang="cs-CZ" dirty="0" smtClean="0"/>
              <a:t>                         - počet nožů – 4</a:t>
            </a:r>
          </a:p>
          <a:p>
            <a:r>
              <a:rPr lang="cs-CZ" dirty="0"/>
              <a:t>o</a:t>
            </a:r>
            <a:r>
              <a:rPr lang="cs-CZ" dirty="0" smtClean="0"/>
              <a:t>táčky – 6 000 </a:t>
            </a:r>
            <a:r>
              <a:rPr lang="cs-CZ" dirty="0" err="1" smtClean="0"/>
              <a:t>ot</a:t>
            </a:r>
            <a:r>
              <a:rPr lang="cs-CZ" dirty="0" smtClean="0"/>
              <a:t>./min</a:t>
            </a:r>
          </a:p>
          <a:p>
            <a:r>
              <a:rPr lang="cs-CZ" dirty="0"/>
              <a:t>v</a:t>
            </a:r>
            <a:r>
              <a:rPr lang="cs-CZ" dirty="0" smtClean="0"/>
              <a:t>ýkon elektromotoru – 4 kW</a:t>
            </a:r>
          </a:p>
          <a:p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                       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5790808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168</TotalTime>
  <Words>66</Words>
  <Application>Microsoft Office PowerPoint</Application>
  <PresentationFormat>Předvádění na obrazovce (4:3)</PresentationFormat>
  <Paragraphs>35</Paragraphs>
  <Slides>7</Slides>
  <Notes>1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9" baseType="lpstr">
      <vt:lpstr>Motiv sady Office</vt:lpstr>
      <vt:lpstr>Microsoft Word Document</vt:lpstr>
      <vt:lpstr>Prezentace aplikace PowerPoint</vt:lpstr>
      <vt:lpstr>Dřevoobráběcí stroje</vt:lpstr>
      <vt:lpstr>FRÉZKY</vt:lpstr>
      <vt:lpstr>Prezentace aplikace PowerPoint</vt:lpstr>
      <vt:lpstr>Části stroje</vt:lpstr>
      <vt:lpstr>Schéma stroje</vt:lpstr>
      <vt:lpstr>Parametry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Dřevoobráběcí stroje</dc:title>
  <dc:creator>name</dc:creator>
  <cp:lastModifiedBy>Eva Vašíková</cp:lastModifiedBy>
  <cp:revision>28</cp:revision>
  <dcterms:created xsi:type="dcterms:W3CDTF">2012-12-11T16:01:20Z</dcterms:created>
  <dcterms:modified xsi:type="dcterms:W3CDTF">2013-06-27T07:49:20Z</dcterms:modified>
</cp:coreProperties>
</file>