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Default Extension="docx" ContentType="application/vnd.openxmlformats-officedocument.wordprocessingml.document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6" d="100"/>
          <a:sy n="86" d="100"/>
        </p:scale>
        <p:origin x="-1092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BD0A6B-C21A-4187-AC58-185822131D79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A42056-BCF3-4E38-BD1B-FD2345BA0B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BD0A6B-C21A-4187-AC58-185822131D79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A42056-BCF3-4E38-BD1B-FD2345BA0B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BD0A6B-C21A-4187-AC58-185822131D79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A42056-BCF3-4E38-BD1B-FD2345BA0B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BD0A6B-C21A-4187-AC58-185822131D79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A42056-BCF3-4E38-BD1B-FD2345BA0B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BD0A6B-C21A-4187-AC58-185822131D79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A42056-BCF3-4E38-BD1B-FD2345BA0B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BD0A6B-C21A-4187-AC58-185822131D79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A42056-BCF3-4E38-BD1B-FD2345BA0B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BD0A6B-C21A-4187-AC58-185822131D79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A42056-BCF3-4E38-BD1B-FD2345BA0B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BD0A6B-C21A-4187-AC58-185822131D79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A42056-BCF3-4E38-BD1B-FD2345BA0B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BD0A6B-C21A-4187-AC58-185822131D79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A42056-BCF3-4E38-BD1B-FD2345BA0B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BD0A6B-C21A-4187-AC58-185822131D79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A42056-BCF3-4E38-BD1B-FD2345BA0B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BD0A6B-C21A-4187-AC58-185822131D79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A42056-BCF3-4E38-BD1B-FD2345BA0B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6BD0A6B-C21A-4187-AC58-185822131D79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6A42056-BCF3-4E38-BD1B-FD2345BA0B2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Dokument_aplikace_Microsoft_Office_Word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/>
        </p:nvGraphicFramePr>
        <p:xfrm>
          <a:off x="2084388" y="0"/>
          <a:ext cx="4975225" cy="6858000"/>
        </p:xfrm>
        <a:graphic>
          <a:graphicData uri="http://schemas.openxmlformats.org/presentationml/2006/ole">
            <p:oleObj spid="_x0000_s1026" name="Dokument" r:id="rId3" imgW="5889940" imgH="8118688" progId="Word.Document.12">
              <p:embed/>
            </p:oleObj>
          </a:graphicData>
        </a:graphic>
      </p:graphicFrame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23528" y="836712"/>
            <a:ext cx="8496944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/>
              <a:t>Otázky a úkoly</a:t>
            </a:r>
            <a:endParaRPr lang="cs-CZ" dirty="0"/>
          </a:p>
          <a:p>
            <a:pPr algn="ctr"/>
            <a:r>
              <a:rPr lang="cs-CZ" b="1" dirty="0" smtClean="0"/>
              <a:t>VY_32_INOVACE_4_2_7_20</a:t>
            </a:r>
            <a:endParaRPr lang="cs-CZ" dirty="0"/>
          </a:p>
          <a:p>
            <a:pPr algn="ctr"/>
            <a:r>
              <a:rPr lang="cs-CZ" b="1" dirty="0" smtClean="0"/>
              <a:t>Obrazové technologie</a:t>
            </a:r>
            <a:endParaRPr lang="cs-CZ" dirty="0"/>
          </a:p>
          <a:p>
            <a:pPr algn="ctr"/>
            <a:r>
              <a:rPr lang="cs-CZ" dirty="0"/>
              <a:t> </a:t>
            </a:r>
          </a:p>
          <a:p>
            <a:pPr algn="ctr"/>
            <a:r>
              <a:rPr lang="cs-CZ" dirty="0"/>
              <a:t> </a:t>
            </a:r>
          </a:p>
          <a:p>
            <a:pPr algn="ctr"/>
            <a:r>
              <a:rPr lang="cs-CZ" dirty="0"/>
              <a:t> </a:t>
            </a:r>
          </a:p>
          <a:p>
            <a:pPr marL="342900" indent="-342900">
              <a:buFont typeface="+mj-lt"/>
              <a:buAutoNum type="arabicPeriod"/>
            </a:pPr>
            <a:r>
              <a:rPr lang="cs-CZ" dirty="0" smtClean="0"/>
              <a:t>Uveďte základní typy zobrazovacích technologii.</a:t>
            </a:r>
          </a:p>
          <a:p>
            <a:pPr marL="342900" indent="-342900">
              <a:buFont typeface="+mj-lt"/>
              <a:buAutoNum type="arabicPeriod"/>
            </a:pPr>
            <a:r>
              <a:rPr lang="cs-CZ" dirty="0" smtClean="0"/>
              <a:t>V jakých jednotkách se uvádí velikost displeje?</a:t>
            </a:r>
          </a:p>
          <a:p>
            <a:pPr marL="342900" indent="-342900">
              <a:buFont typeface="+mj-lt"/>
              <a:buAutoNum type="arabicPeriod"/>
            </a:pPr>
            <a:r>
              <a:rPr lang="cs-CZ" dirty="0" smtClean="0"/>
              <a:t>Co je rozlišení?</a:t>
            </a:r>
          </a:p>
          <a:p>
            <a:pPr marL="342900" indent="-342900">
              <a:buFont typeface="+mj-lt"/>
              <a:buAutoNum type="arabicPeriod"/>
            </a:pPr>
            <a:r>
              <a:rPr lang="cs-CZ" dirty="0" smtClean="0"/>
              <a:t>Uveďte dva způsoby připojení displeje.</a:t>
            </a:r>
          </a:p>
          <a:p>
            <a:pPr marL="342900" indent="-342900">
              <a:buFont typeface="+mj-lt"/>
              <a:buAutoNum type="arabicPeriod"/>
            </a:pPr>
            <a:r>
              <a:rPr lang="cs-CZ" dirty="0" smtClean="0"/>
              <a:t>Jaké výhody má LED technologie? </a:t>
            </a:r>
          </a:p>
          <a:p>
            <a:r>
              <a:rPr lang="cs-CZ" i="1" dirty="0"/>
              <a:t> </a:t>
            </a:r>
            <a:endParaRPr lang="cs-CZ" dirty="0"/>
          </a:p>
          <a:p>
            <a:pPr algn="ctr"/>
            <a:r>
              <a:rPr lang="cs-CZ" i="1" dirty="0" smtClean="0"/>
              <a:t/>
            </a:r>
            <a:br>
              <a:rPr lang="cs-CZ" i="1" dirty="0" smtClean="0"/>
            </a:br>
            <a:r>
              <a:rPr lang="cs-CZ" i="1" dirty="0"/>
              <a:t> </a:t>
            </a:r>
            <a:endParaRPr lang="cs-CZ" dirty="0"/>
          </a:p>
          <a:p>
            <a:pPr marL="342900" indent="-342900">
              <a:buFont typeface="+mj-lt"/>
              <a:buAutoNum type="arabicPeriod"/>
            </a:pPr>
            <a:r>
              <a:rPr lang="cs-CZ" dirty="0" smtClean="0"/>
              <a:t>Proveďte změnu rozlišení displeje na 800x600.</a:t>
            </a:r>
          </a:p>
          <a:p>
            <a:pPr marL="342900" indent="-342900">
              <a:buFont typeface="+mj-lt"/>
              <a:buAutoNum type="arabicPeriod"/>
            </a:pPr>
            <a:r>
              <a:rPr lang="cs-CZ" dirty="0" smtClean="0"/>
              <a:t>Porovnejte rozdíl a změny, které touto změnou nastaly.</a:t>
            </a:r>
          </a:p>
          <a:p>
            <a:pPr marL="342900" indent="-342900">
              <a:buFont typeface="+mj-lt"/>
              <a:buAutoNum type="arabicPeriod"/>
            </a:pPr>
            <a:r>
              <a:rPr lang="cs-CZ" dirty="0" smtClean="0"/>
              <a:t>Zjistěte jakým způsobem je připojen váš monitor.</a:t>
            </a:r>
          </a:p>
          <a:p>
            <a:pPr marL="342900" indent="-342900">
              <a:buFont typeface="+mj-lt"/>
              <a:buAutoNum type="arabicPeriod"/>
            </a:pPr>
            <a:r>
              <a:rPr lang="cs-CZ" dirty="0" smtClean="0"/>
              <a:t>Na internetu si zjistěte aktuální cenu jednotlivých typů monitorů při stejné úhlopříčce.</a:t>
            </a:r>
          </a:p>
          <a:p>
            <a:pPr marL="342900" indent="-342900">
              <a:buFont typeface="+mj-lt"/>
              <a:buAutoNum type="arabicPeriod"/>
            </a:pPr>
            <a:r>
              <a:rPr lang="cs-CZ" dirty="0" smtClean="0"/>
              <a:t>Porovnejte zobrazení na dvou odlišných monitorech.</a:t>
            </a:r>
          </a:p>
          <a:p>
            <a:pPr marL="342900" indent="-342900"/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</TotalTime>
  <Words>6</Words>
  <Application>Microsoft Office PowerPoint</Application>
  <PresentationFormat>Předvádění na obrazovce (4:3)</PresentationFormat>
  <Paragraphs>18</Paragraphs>
  <Slides>2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2</vt:i4>
      </vt:variant>
    </vt:vector>
  </HeadingPairs>
  <TitlesOfParts>
    <vt:vector size="4" baseType="lpstr">
      <vt:lpstr>Motiv sady Office</vt:lpstr>
      <vt:lpstr>Dokument aplikace Microsoft Office Word</vt:lpstr>
      <vt:lpstr>Snímek 1</vt:lpstr>
      <vt:lpstr>Snímek 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rutkovskyv</dc:creator>
  <cp:lastModifiedBy>rutkovskyv</cp:lastModifiedBy>
  <cp:revision>6</cp:revision>
  <dcterms:created xsi:type="dcterms:W3CDTF">2013-04-09T11:43:28Z</dcterms:created>
  <dcterms:modified xsi:type="dcterms:W3CDTF">2013-06-27T06:36:24Z</dcterms:modified>
</cp:coreProperties>
</file>