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VY_52_INOVACE_14 II Planety sluneční soustavy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smtClean="0"/>
            <a:t>Helena Špinarová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a jeho svět </a:t>
          </a:r>
          <a:r>
            <a:rPr lang="cs-CZ" sz="2000" smtClean="0"/>
            <a:t>- </a:t>
          </a:r>
          <a:r>
            <a:rPr lang="cs-CZ" sz="2000" smtClean="0"/>
            <a:t>přírodověda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7DDAB52-CFB5-42B3-A157-9CFDFEAE23E2}" type="presOf" srcId="{D8197B8C-B260-4A16-BDF4-0947B075E274}" destId="{5A5FFA88-C948-4069-8E93-59FA12366E83}" srcOrd="1" destOrd="0" presId="urn:microsoft.com/office/officeart/2005/8/layout/target3"/>
    <dgm:cxn modelId="{9290D53E-4E84-4329-99F8-679EB0C637B8}" type="presOf" srcId="{4C35D32F-0EAB-4CD7-82EE-45574DC2A586}" destId="{8BEBB6EC-1DAA-4CAC-8A25-BC0FCBD5DBD5}" srcOrd="0" destOrd="0" presId="urn:microsoft.com/office/officeart/2005/8/layout/target3"/>
    <dgm:cxn modelId="{212E1949-A077-4EFF-8826-6AC01187A685}" type="presOf" srcId="{B651F6E3-6281-48DB-9319-2AEAFDAE7572}" destId="{6BB5E863-4638-4E1D-BFDE-399D028AC4ED}" srcOrd="1" destOrd="0" presId="urn:microsoft.com/office/officeart/2005/8/layout/target3"/>
    <dgm:cxn modelId="{954A765C-FEBD-44C3-9EFA-CF2ED23A3077}" type="presOf" srcId="{B651F6E3-6281-48DB-9319-2AEAFDAE7572}" destId="{619D679B-A015-4ECF-8348-D1034C574F40}" srcOrd="0" destOrd="0" presId="urn:microsoft.com/office/officeart/2005/8/layout/target3"/>
    <dgm:cxn modelId="{9F710329-683D-4628-A1C3-3B84E9518EFC}" type="presOf" srcId="{D1B46980-6531-4606-95E6-44980827E919}" destId="{2BE915AB-18AA-4053-B92C-3BFC9ED204BB}" srcOrd="1" destOrd="0" presId="urn:microsoft.com/office/officeart/2005/8/layout/target3"/>
    <dgm:cxn modelId="{93665DF5-4FA1-44FA-84A1-3934D465673E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FFAD8E2-0EDD-4320-A6DB-5ECB1B90A8C6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6111D1-11F4-41EC-A591-2C7C80BB8F5E}" type="presOf" srcId="{D8197B8C-B260-4A16-BDF4-0947B075E274}" destId="{25B08C86-7E15-44DC-BE7F-FFB55DD49D12}" srcOrd="0" destOrd="0" presId="urn:microsoft.com/office/officeart/2005/8/layout/target3"/>
    <dgm:cxn modelId="{8829EC87-C4FA-48BB-B645-72E7AC36503C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5195B3E-6C54-4DA1-A44E-F473CB8030D7}" type="presOf" srcId="{D1D4F407-5343-4D3F-B5B9-D407B03CAEB4}" destId="{D005CE8C-CC26-4C3E-AC11-E15060ECD759}" srcOrd="0" destOrd="0" presId="urn:microsoft.com/office/officeart/2005/8/layout/target3"/>
    <dgm:cxn modelId="{F05389AB-C139-4AA1-9988-196BA74947FA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897C7A0-5E7F-436E-9F31-22403D7AC390}" type="presParOf" srcId="{333A1088-737F-45CB-B68E-254E46348037}" destId="{F5ABB229-8D3B-4694-996A-96F23CF14429}" srcOrd="0" destOrd="0" presId="urn:microsoft.com/office/officeart/2005/8/layout/target3"/>
    <dgm:cxn modelId="{0A995756-6AAA-41EB-87B4-7C51F08580E9}" type="presParOf" srcId="{333A1088-737F-45CB-B68E-254E46348037}" destId="{F41139FD-01EE-4571-8B17-4FB00FC51163}" srcOrd="1" destOrd="0" presId="urn:microsoft.com/office/officeart/2005/8/layout/target3"/>
    <dgm:cxn modelId="{EEF59EFC-3647-44CA-BCD6-0779065F941B}" type="presParOf" srcId="{333A1088-737F-45CB-B68E-254E46348037}" destId="{D005CE8C-CC26-4C3E-AC11-E15060ECD759}" srcOrd="2" destOrd="0" presId="urn:microsoft.com/office/officeart/2005/8/layout/target3"/>
    <dgm:cxn modelId="{35212AED-1A5B-473C-9C32-1C7FC12B253F}" type="presParOf" srcId="{333A1088-737F-45CB-B68E-254E46348037}" destId="{2C702D82-9B77-49B7-9568-BB8EB47C3372}" srcOrd="3" destOrd="0" presId="urn:microsoft.com/office/officeart/2005/8/layout/target3"/>
    <dgm:cxn modelId="{4574241A-D31B-4164-A6D5-715B109FA778}" type="presParOf" srcId="{333A1088-737F-45CB-B68E-254E46348037}" destId="{A52A0455-90FF-4808-ABD0-F02540D31D5A}" srcOrd="4" destOrd="0" presId="urn:microsoft.com/office/officeart/2005/8/layout/target3"/>
    <dgm:cxn modelId="{C1F0B9ED-5D7E-4413-9033-BB85B265BB2C}" type="presParOf" srcId="{333A1088-737F-45CB-B68E-254E46348037}" destId="{6140AFEC-043D-4C43-A2F9-D0F5331DF3A3}" srcOrd="5" destOrd="0" presId="urn:microsoft.com/office/officeart/2005/8/layout/target3"/>
    <dgm:cxn modelId="{62124521-88F4-4533-8DBA-A8910AF7C886}" type="presParOf" srcId="{333A1088-737F-45CB-B68E-254E46348037}" destId="{9358AC05-5D7D-4327-9F80-1AD486AEA664}" srcOrd="6" destOrd="0" presId="urn:microsoft.com/office/officeart/2005/8/layout/target3"/>
    <dgm:cxn modelId="{52197E16-38B4-40DC-8D4A-DD7646FFE266}" type="presParOf" srcId="{333A1088-737F-45CB-B68E-254E46348037}" destId="{313FC574-E1CD-4FB4-B054-0B805CE0447D}" srcOrd="7" destOrd="0" presId="urn:microsoft.com/office/officeart/2005/8/layout/target3"/>
    <dgm:cxn modelId="{1FCB55A3-64F0-4A4E-8DF4-0A901AC35845}" type="presParOf" srcId="{333A1088-737F-45CB-B68E-254E46348037}" destId="{619D679B-A015-4ECF-8348-D1034C574F40}" srcOrd="8" destOrd="0" presId="urn:microsoft.com/office/officeart/2005/8/layout/target3"/>
    <dgm:cxn modelId="{3E01674E-CFC2-4152-A71F-A43E72C7187C}" type="presParOf" srcId="{333A1088-737F-45CB-B68E-254E46348037}" destId="{322283A8-4A27-4CDA-BAE3-F381106A9174}" srcOrd="9" destOrd="0" presId="urn:microsoft.com/office/officeart/2005/8/layout/target3"/>
    <dgm:cxn modelId="{BDDE6C70-0A43-430B-8D94-AD57C8039EAF}" type="presParOf" srcId="{333A1088-737F-45CB-B68E-254E46348037}" destId="{FFC9F71D-1B4F-4AD9-A4A6-86ADEFC8AF5C}" srcOrd="10" destOrd="0" presId="urn:microsoft.com/office/officeart/2005/8/layout/target3"/>
    <dgm:cxn modelId="{14870431-F00D-4D37-8EC2-024960671253}" type="presParOf" srcId="{333A1088-737F-45CB-B68E-254E46348037}" destId="{25B08C86-7E15-44DC-BE7F-FFB55DD49D12}" srcOrd="11" destOrd="0" presId="urn:microsoft.com/office/officeart/2005/8/layout/target3"/>
    <dgm:cxn modelId="{C35B7BA9-0DF2-40C6-A735-225AB3FF0F89}" type="presParOf" srcId="{333A1088-737F-45CB-B68E-254E46348037}" destId="{76644BE8-9D7C-4C09-B250-3D10AF48CBB7}" srcOrd="12" destOrd="0" presId="urn:microsoft.com/office/officeart/2005/8/layout/target3"/>
    <dgm:cxn modelId="{E8F35EE5-9C20-49E8-BE32-3C720E157998}" type="presParOf" srcId="{333A1088-737F-45CB-B68E-254E46348037}" destId="{EE85B701-7295-41C0-BA7A-34D3756A2AE6}" srcOrd="13" destOrd="0" presId="urn:microsoft.com/office/officeart/2005/8/layout/target3"/>
    <dgm:cxn modelId="{46A4A574-A29A-4A46-8E7D-0B1B2AC732F0}" type="presParOf" srcId="{333A1088-737F-45CB-B68E-254E46348037}" destId="{8BEBB6EC-1DAA-4CAC-8A25-BC0FCBD5DBD5}" srcOrd="14" destOrd="0" presId="urn:microsoft.com/office/officeart/2005/8/layout/target3"/>
    <dgm:cxn modelId="{079411FC-9358-46BF-AEA7-784F260F01BA}" type="presParOf" srcId="{333A1088-737F-45CB-B68E-254E46348037}" destId="{AED2198E-93D5-4001-81B4-73124B309672}" srcOrd="15" destOrd="0" presId="urn:microsoft.com/office/officeart/2005/8/layout/target3"/>
    <dgm:cxn modelId="{542C56A6-5256-4173-A679-7DC2CEFAD2EF}" type="presParOf" srcId="{333A1088-737F-45CB-B68E-254E46348037}" destId="{2BE915AB-18AA-4053-B92C-3BFC9ED204BB}" srcOrd="16" destOrd="0" presId="urn:microsoft.com/office/officeart/2005/8/layout/target3"/>
    <dgm:cxn modelId="{4950CB74-6203-44AA-9811-CBB52D9541EC}" type="presParOf" srcId="{333A1088-737F-45CB-B68E-254E46348037}" destId="{6BB5E863-4638-4E1D-BFDE-399D028AC4ED}" srcOrd="17" destOrd="0" presId="urn:microsoft.com/office/officeart/2005/8/layout/target3"/>
    <dgm:cxn modelId="{D2E3FE76-013B-4D47-9A94-744B94E59E02}" type="presParOf" srcId="{333A1088-737F-45CB-B68E-254E46348037}" destId="{5A5FFA88-C948-4069-8E93-59FA12366E83}" srcOrd="18" destOrd="0" presId="urn:microsoft.com/office/officeart/2005/8/layout/target3"/>
    <dgm:cxn modelId="{AB67CC5E-9694-4FF4-8BF6-648635931EC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Zvole, okr. Praha 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smtClean="0"/>
            <a:t>Helena Špinarová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VY_52_INOVACE_14 II Planety sluneční soustavy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a jeho svět </a:t>
          </a:r>
          <a:r>
            <a:rPr lang="cs-CZ" sz="2000" kern="1200" smtClean="0"/>
            <a:t>- </a:t>
          </a:r>
          <a:r>
            <a:rPr lang="cs-CZ" sz="2000" kern="1200" smtClean="0"/>
            <a:t>přírodověda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E2650-952C-4009-8AC7-B33AF548E856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A4E2A-93DD-46E1-897A-3682D70299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746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E2650-952C-4009-8AC7-B33AF548E856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A4E2A-93DD-46E1-897A-3682D70299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411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E2650-952C-4009-8AC7-B33AF548E856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A4E2A-93DD-46E1-897A-3682D70299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049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E2650-952C-4009-8AC7-B33AF548E856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A4E2A-93DD-46E1-897A-3682D70299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380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E2650-952C-4009-8AC7-B33AF548E856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A4E2A-93DD-46E1-897A-3682D70299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106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E2650-952C-4009-8AC7-B33AF548E856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A4E2A-93DD-46E1-897A-3682D70299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682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E2650-952C-4009-8AC7-B33AF548E856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A4E2A-93DD-46E1-897A-3682D70299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576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E2650-952C-4009-8AC7-B33AF548E856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A4E2A-93DD-46E1-897A-3682D70299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896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E2650-952C-4009-8AC7-B33AF548E856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A4E2A-93DD-46E1-897A-3682D70299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512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E2650-952C-4009-8AC7-B33AF548E856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A4E2A-93DD-46E1-897A-3682D70299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071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E2650-952C-4009-8AC7-B33AF548E856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A4E2A-93DD-46E1-897A-3682D70299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540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0E2650-952C-4009-8AC7-B33AF548E856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A4E2A-93DD-46E1-897A-3682D70299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64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4.bp.blogspot.com/-Nt1gHIxO7hQ/TZdueLGGkLI/AAAAAAAAAmU/JzN-v2n8pnw/s1600/saturn.jpg" TargetMode="External"/><Relationship Id="rId3" Type="http://schemas.openxmlformats.org/officeDocument/2006/relationships/hyperlink" Target="http://www.kepka.cz/zajimavosti/planety/neptun.jpg" TargetMode="External"/><Relationship Id="rId7" Type="http://schemas.openxmlformats.org/officeDocument/2006/relationships/hyperlink" Target="http://www.aldebaran.cz/astrofyzika/sunsystem/images/venuse/magellan_1.jpg" TargetMode="External"/><Relationship Id="rId2" Type="http://schemas.openxmlformats.org/officeDocument/2006/relationships/hyperlink" Target="http://e-space.sweb.cz/obrazky/planety/jupiter/jupit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lanety.mysteria.cz/uran/foto_uran06b.jpg" TargetMode="External"/><Relationship Id="rId5" Type="http://schemas.openxmlformats.org/officeDocument/2006/relationships/hyperlink" Target="http://img.blesk.cz/static/old_abc/tistene_ABC/2008/22/20-merkur2-cesta.jpg" TargetMode="External"/><Relationship Id="rId4" Type="http://schemas.openxmlformats.org/officeDocument/2006/relationships/hyperlink" Target="http://www.trekkies.cz/storage/obrazky/2010/201005201629_mar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PLANETY SLUNEČNÍ SOUSTAVY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5257079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62947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Vyberte správný název planety podle jejího popisu. Bude-li váš výběr správný, ukáže se vám i fotografie planety.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409930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4606" y="404664"/>
            <a:ext cx="80303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400" dirty="0" smtClean="0"/>
              <a:t>Je největší planetou sluneční soustavy. Má také mnoho měsíců </a:t>
            </a:r>
          </a:p>
          <a:p>
            <a:pPr algn="just"/>
            <a:r>
              <a:rPr lang="cs-CZ" sz="2400" dirty="0" smtClean="0"/>
              <a:t>(přes 60). Její  atmosféra je velmi hustá a zuří v ní silné bouře.</a:t>
            </a:r>
          </a:p>
          <a:p>
            <a:pPr algn="just"/>
            <a:r>
              <a:rPr lang="cs-CZ" sz="2400" dirty="0" smtClean="0"/>
              <a:t>Je pojmenovaná po nejvyšším římském bohu.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869160"/>
            <a:ext cx="1512168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MERKUR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09069" y="4869160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VENUŠE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1" y="4869160"/>
            <a:ext cx="1043671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ZEMĚ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4858267"/>
            <a:ext cx="108012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MARS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5218" y="4858267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JUPITER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01489" y="5628731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SATURN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6206" y="5628731"/>
            <a:ext cx="109454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URAN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63919" y="5588236"/>
            <a:ext cx="1521299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NEPTUN</a:t>
            </a:r>
            <a:endParaRPr lang="cs-CZ" sz="2800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0773" y="1794408"/>
            <a:ext cx="3590872" cy="2808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181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5673" y="356463"/>
            <a:ext cx="84282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400" dirty="0" smtClean="0"/>
              <a:t>Je to nejmenší plynná planeta naší soustavy. Je v pořadí od Slunce </a:t>
            </a:r>
          </a:p>
          <a:p>
            <a:pPr algn="just"/>
            <a:r>
              <a:rPr lang="cs-CZ" sz="2400" dirty="0" smtClean="0"/>
              <a:t>poslední. Po ní následuje trpasličí planeta Pluto. Dostala jméno</a:t>
            </a:r>
          </a:p>
          <a:p>
            <a:pPr algn="just"/>
            <a:r>
              <a:rPr lang="cs-CZ" sz="2400" dirty="0" smtClean="0"/>
              <a:t>římského vládce moří.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869160"/>
            <a:ext cx="1512168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MERKUR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09069" y="4869160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VENUŠE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1" y="4869160"/>
            <a:ext cx="1043671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ZEMĚ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4858267"/>
            <a:ext cx="108012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MARS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5218" y="4858267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JUPITER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01489" y="5628731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SATURN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6206" y="5628731"/>
            <a:ext cx="109454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URAN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63919" y="5588236"/>
            <a:ext cx="1521299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NEPTUN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6902" y="1556792"/>
            <a:ext cx="3090475" cy="3090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681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0632" y="260648"/>
            <a:ext cx="900830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400" dirty="0" smtClean="0"/>
              <a:t>Povrch pokrývá vrstva železného prachu, podle kterého je tato planeta </a:t>
            </a:r>
          </a:p>
          <a:p>
            <a:pPr algn="just"/>
            <a:r>
              <a:rPr lang="cs-CZ" sz="2400" dirty="0" smtClean="0"/>
              <a:t>někdy nazývána „červenou planetou“. Je zde velmi chladno, voda je</a:t>
            </a:r>
          </a:p>
          <a:p>
            <a:pPr algn="just"/>
            <a:r>
              <a:rPr lang="cs-CZ" sz="2400" dirty="0" smtClean="0"/>
              <a:t>pouze ve zmrzlém stavu. Jméno planety je od římského boha války.</a:t>
            </a:r>
          </a:p>
          <a:p>
            <a:pPr algn="just"/>
            <a:r>
              <a:rPr lang="cs-CZ" sz="2400" dirty="0" smtClean="0"/>
              <a:t>Lidé by na ní rádi přistáli, je Zemi totiž nejblíže.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869160"/>
            <a:ext cx="1512168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MERKUR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09069" y="4869160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VENUŠE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1" y="4869160"/>
            <a:ext cx="1043671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ZEMĚ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4858267"/>
            <a:ext cx="108012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MARS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5218" y="4858267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JUPITER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01489" y="5628731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SATURN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6206" y="5628731"/>
            <a:ext cx="109454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URAN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63919" y="5588236"/>
            <a:ext cx="1521299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NEPTUN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9600" y="1852547"/>
            <a:ext cx="2771229" cy="2777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532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7890" y="404664"/>
            <a:ext cx="868378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400" dirty="0" smtClean="0"/>
              <a:t>Je nejteplejší planetou, protože je Slunci nejblíže. Je také nejmenší </a:t>
            </a:r>
          </a:p>
          <a:p>
            <a:pPr algn="just"/>
            <a:r>
              <a:rPr lang="cs-CZ" sz="2400" dirty="0" smtClean="0"/>
              <a:t>kamennou planetou. Nemá ani vzduch, ani atmosféru. Její povrch je </a:t>
            </a:r>
          </a:p>
          <a:p>
            <a:pPr algn="just"/>
            <a:r>
              <a:rPr lang="cs-CZ" sz="2400" dirty="0" smtClean="0"/>
              <a:t>pokryt mnoha krátery. Je pojmenovaná po římském poslovi bohů.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869160"/>
            <a:ext cx="1512168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MERKUR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09069" y="4869160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VENUŠE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1" y="4869160"/>
            <a:ext cx="1043671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ZEMĚ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4858267"/>
            <a:ext cx="108012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MARS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5218" y="4858267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JUPITER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01489" y="5628731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SATURN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6206" y="5628731"/>
            <a:ext cx="109454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URAN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63919" y="5588236"/>
            <a:ext cx="1521299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NEPTUN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299" y="1604993"/>
            <a:ext cx="2982993" cy="2784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98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030" y="260648"/>
            <a:ext cx="914949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400" dirty="0" smtClean="0"/>
              <a:t>Je to plynný, ledový obr. Planeta má zelenomodrou barvu, její atmosféra</a:t>
            </a:r>
          </a:p>
          <a:p>
            <a:pPr algn="just"/>
            <a:r>
              <a:rPr lang="cs-CZ" sz="2400" dirty="0" smtClean="0"/>
              <a:t>je složena převážně z vodíku a hélia. Jméno dostala od řeckého boha</a:t>
            </a:r>
          </a:p>
          <a:p>
            <a:pPr algn="just"/>
            <a:r>
              <a:rPr lang="cs-CZ" sz="2400" dirty="0" smtClean="0"/>
              <a:t>nebes. Je sedmou planetou od Slunce.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869160"/>
            <a:ext cx="1512168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MERKUR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09069" y="4869160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VENUŠE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1" y="4869160"/>
            <a:ext cx="1043671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ZEMĚ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4858267"/>
            <a:ext cx="108012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MARS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5218" y="4858267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JUPITER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01489" y="5628731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SATURN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6206" y="5628731"/>
            <a:ext cx="109454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URAN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63919" y="5588236"/>
            <a:ext cx="1521299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NEPTUN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469183"/>
            <a:ext cx="4572000" cy="295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951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54865" y="48319"/>
            <a:ext cx="919886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400" dirty="0" smtClean="0"/>
              <a:t>Tato planeta je přibližně stejně velká jako Země. Je dobře vidět i ze Země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říkáme jí Jitřenka nebo Večernice, protože ji lze pozorovat krátce</a:t>
            </a:r>
          </a:p>
          <a:p>
            <a:pPr algn="just"/>
            <a:r>
              <a:rPr lang="cs-CZ" sz="2400" dirty="0" smtClean="0"/>
              <a:t>před východem nebo po západu Slunce. Je na ní mnoho sopek. Jméno</a:t>
            </a:r>
          </a:p>
          <a:p>
            <a:pPr algn="just"/>
            <a:r>
              <a:rPr lang="cs-CZ" sz="2400" dirty="0" smtClean="0"/>
              <a:t>dostala po římské bohyni lásky a krásy.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869160"/>
            <a:ext cx="1512168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MERKUR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09069" y="4869160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VENUŠE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1" y="4869160"/>
            <a:ext cx="1043671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ZEMĚ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4858267"/>
            <a:ext cx="108012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MARS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5218" y="4858267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JUPITER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01489" y="5628731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SATURN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6206" y="5628731"/>
            <a:ext cx="109454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URAN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63919" y="5588236"/>
            <a:ext cx="1521299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NEPTUN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7062" y="1348759"/>
            <a:ext cx="3340734" cy="3411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575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5461" y="332656"/>
            <a:ext cx="880863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400" dirty="0" smtClean="0"/>
              <a:t>Tato planeta je obklopena výrazným prstencem – miliony ledových a </a:t>
            </a:r>
          </a:p>
          <a:p>
            <a:pPr algn="just"/>
            <a:r>
              <a:rPr lang="cs-CZ" sz="2400" dirty="0" smtClean="0"/>
              <a:t>kamenných úlomků. Nemá pevný povrch. Jméno dostala od římského</a:t>
            </a:r>
          </a:p>
          <a:p>
            <a:pPr algn="just"/>
            <a:r>
              <a:rPr lang="cs-CZ" sz="2400" dirty="0" smtClean="0"/>
              <a:t>boha zemědělství.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869160"/>
            <a:ext cx="1512168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MERKUR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09069" y="4869160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VENUŠE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1" y="4869160"/>
            <a:ext cx="1043671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ZEMĚ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4858267"/>
            <a:ext cx="108012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MARS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5218" y="4858267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JUPITER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01489" y="5628731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SATURN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6206" y="5628731"/>
            <a:ext cx="109454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URAN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63919" y="5588236"/>
            <a:ext cx="1521299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NEPTUN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5036" y="1124744"/>
            <a:ext cx="4366514" cy="3387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697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10857" y="620688"/>
            <a:ext cx="27197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400" dirty="0" smtClean="0"/>
              <a:t>Která planeta chybí?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869160"/>
            <a:ext cx="1512168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MERKUR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09069" y="4869160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VENUŠE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1" y="4869160"/>
            <a:ext cx="1043671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ZEMĚ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4858267"/>
            <a:ext cx="108012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MARS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5218" y="4858267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JUPITER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01489" y="5628731"/>
            <a:ext cx="13681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SATURN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6206" y="5628731"/>
            <a:ext cx="1094540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URAN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63919" y="5588236"/>
            <a:ext cx="1521299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NEPTUN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9048" y="1268760"/>
            <a:ext cx="3273152" cy="3273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560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229600" cy="5822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Obrázky použity z: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http://e-space.sweb.cz/obrazky/planety/jupiter/jupiter.jpg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3"/>
              </a:rPr>
              <a:t>http://www.kepka.cz/zajimavosti/planety/neptun.jpg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4"/>
              </a:rPr>
              <a:t>http://www.trekkies.cz/storage/obrazky/2010/201005201629_mars.jpg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5"/>
              </a:rPr>
              <a:t>http://img.blesk.cz/static/old_abc/tistene_ABC/2008/22/20-merkur2-cesta.jpg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6"/>
              </a:rPr>
              <a:t>http://planety.mysteria.cz/uran/foto_uran06b.jpg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7"/>
              </a:rPr>
              <a:t>http://www.aldebaran.cz/astrofyzika/sunsystem/images/venuse/magellan_1.jpg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8"/>
              </a:rPr>
              <a:t>http://4.bp.blogspot.com/-Nt1gHIxO7hQ/TZdueLGGkLI/AAAAAAAAAmU/JzN-v2n8pnw/s1600/saturn.jpg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http://files.5dsirotkova.webnode.cz/200000001-74f2875756/zem%C4%9B.jpg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91009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412</Words>
  <Application>Microsoft Office PowerPoint</Application>
  <PresentationFormat>Předvádění na obrazovce (4:3)</PresentationFormat>
  <Paragraphs>107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PLANETY SLUNEČNÍ SOUSTAVY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PLANETY SLUNEČNÍ SOUSTAVY</dc:title>
  <dc:creator>Heli</dc:creator>
  <cp:lastModifiedBy>Reditelna</cp:lastModifiedBy>
  <cp:revision>7</cp:revision>
  <dcterms:created xsi:type="dcterms:W3CDTF">2011-11-09T18:57:05Z</dcterms:created>
  <dcterms:modified xsi:type="dcterms:W3CDTF">2011-11-10T14:00:53Z</dcterms:modified>
</cp:coreProperties>
</file>