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81" r:id="rId3"/>
    <p:sldId id="262" r:id="rId4"/>
    <p:sldId id="280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49ACEE-A982-4C80-B695-3FC00A99D037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91E525A-39DE-4715-B127-DA7392C17827}">
      <dgm:prSet phldrT="[Text]"/>
      <dgm:spPr/>
      <dgm:t>
        <a:bodyPr/>
        <a:lstStyle/>
        <a:p>
          <a:r>
            <a:rPr lang="cs-CZ" dirty="0" smtClean="0"/>
            <a:t>SO</a:t>
          </a:r>
          <a:endParaRPr lang="cs-CZ" dirty="0"/>
        </a:p>
      </dgm:t>
    </dgm:pt>
    <dgm:pt modelId="{04AB7DD8-DBDF-4BE1-AC9A-BDA8BBD1FA4A}" type="parTrans" cxnId="{29F91832-3540-4672-A61E-05D2355836EB}">
      <dgm:prSet/>
      <dgm:spPr/>
      <dgm:t>
        <a:bodyPr/>
        <a:lstStyle/>
        <a:p>
          <a:endParaRPr lang="cs-CZ"/>
        </a:p>
      </dgm:t>
    </dgm:pt>
    <dgm:pt modelId="{1C4128FE-413E-4AE0-8850-0A630F8A2CD3}" type="sibTrans" cxnId="{29F91832-3540-4672-A61E-05D2355836EB}">
      <dgm:prSet/>
      <dgm:spPr/>
      <dgm:t>
        <a:bodyPr/>
        <a:lstStyle/>
        <a:p>
          <a:endParaRPr lang="cs-CZ"/>
        </a:p>
      </dgm:t>
    </dgm:pt>
    <dgm:pt modelId="{20187DBE-6D59-496C-8470-74633E0AB348}">
      <dgm:prSet phldrT="[Text]"/>
      <dgm:spPr/>
      <dgm:t>
        <a:bodyPr/>
        <a:lstStyle/>
        <a:p>
          <a:r>
            <a:rPr lang="cs-CZ" dirty="0" smtClean="0"/>
            <a:t>ST</a:t>
          </a:r>
          <a:endParaRPr lang="cs-CZ" dirty="0"/>
        </a:p>
      </dgm:t>
    </dgm:pt>
    <dgm:pt modelId="{CCB57D46-CAEC-4FAA-9D30-57E01003FF25}" type="parTrans" cxnId="{63534AAA-A3E2-48BD-88D0-6FE3ED4B4813}">
      <dgm:prSet/>
      <dgm:spPr/>
      <dgm:t>
        <a:bodyPr/>
        <a:lstStyle/>
        <a:p>
          <a:endParaRPr lang="cs-CZ"/>
        </a:p>
      </dgm:t>
    </dgm:pt>
    <dgm:pt modelId="{C7B39010-7D7D-421B-A9DB-6C04CA74321A}" type="sibTrans" cxnId="{63534AAA-A3E2-48BD-88D0-6FE3ED4B4813}">
      <dgm:prSet/>
      <dgm:spPr/>
      <dgm:t>
        <a:bodyPr/>
        <a:lstStyle/>
        <a:p>
          <a:endParaRPr lang="cs-CZ"/>
        </a:p>
      </dgm:t>
    </dgm:pt>
    <dgm:pt modelId="{B16F19A1-D786-4663-9BE4-986711B6C386}">
      <dgm:prSet phldrT="[Text]"/>
      <dgm:spPr/>
      <dgm:t>
        <a:bodyPr/>
        <a:lstStyle/>
        <a:p>
          <a:r>
            <a:rPr lang="cs-CZ" dirty="0" smtClean="0"/>
            <a:t>WO</a:t>
          </a:r>
          <a:endParaRPr lang="cs-CZ" dirty="0"/>
        </a:p>
      </dgm:t>
    </dgm:pt>
    <dgm:pt modelId="{DFC98229-0696-4A58-9243-38757D1FB0C0}" type="parTrans" cxnId="{1FB40CFE-9610-4D6C-B48C-48604B4E5C17}">
      <dgm:prSet/>
      <dgm:spPr/>
      <dgm:t>
        <a:bodyPr/>
        <a:lstStyle/>
        <a:p>
          <a:endParaRPr lang="cs-CZ"/>
        </a:p>
      </dgm:t>
    </dgm:pt>
    <dgm:pt modelId="{E86DDEE9-1C32-4D22-BD7A-C49A6603C4B7}" type="sibTrans" cxnId="{1FB40CFE-9610-4D6C-B48C-48604B4E5C17}">
      <dgm:prSet/>
      <dgm:spPr/>
      <dgm:t>
        <a:bodyPr/>
        <a:lstStyle/>
        <a:p>
          <a:endParaRPr lang="cs-CZ"/>
        </a:p>
      </dgm:t>
    </dgm:pt>
    <dgm:pt modelId="{0B09B61F-D1DF-4559-8001-BF9DF489FE56}">
      <dgm:prSet phldrT="[Text]"/>
      <dgm:spPr/>
      <dgm:t>
        <a:bodyPr/>
        <a:lstStyle/>
        <a:p>
          <a:r>
            <a:rPr lang="cs-CZ" dirty="0" smtClean="0"/>
            <a:t>WT</a:t>
          </a:r>
          <a:endParaRPr lang="cs-CZ" dirty="0"/>
        </a:p>
      </dgm:t>
    </dgm:pt>
    <dgm:pt modelId="{93612596-2171-4085-8DC8-7FD4D7DDCBBD}" type="parTrans" cxnId="{6144FCAE-72F2-4EE3-B3E2-EF7DD15B17C1}">
      <dgm:prSet/>
      <dgm:spPr/>
      <dgm:t>
        <a:bodyPr/>
        <a:lstStyle/>
        <a:p>
          <a:endParaRPr lang="cs-CZ"/>
        </a:p>
      </dgm:t>
    </dgm:pt>
    <dgm:pt modelId="{6C9C85B0-82A8-44F0-B647-5569E29A4235}" type="sibTrans" cxnId="{6144FCAE-72F2-4EE3-B3E2-EF7DD15B17C1}">
      <dgm:prSet/>
      <dgm:spPr/>
      <dgm:t>
        <a:bodyPr/>
        <a:lstStyle/>
        <a:p>
          <a:endParaRPr lang="cs-CZ"/>
        </a:p>
      </dgm:t>
    </dgm:pt>
    <dgm:pt modelId="{D77E8B79-74AA-4C32-B01F-20119878F9A3}" type="pres">
      <dgm:prSet presAssocID="{7C49ACEE-A982-4C80-B695-3FC00A99D037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3C67F4-56E7-450F-9E66-EE2849D895E2}" type="pres">
      <dgm:prSet presAssocID="{7C49ACEE-A982-4C80-B695-3FC00A99D037}" presName="diamond" presStyleLbl="bgShp" presStyleIdx="0" presStyleCnt="1"/>
      <dgm:spPr/>
    </dgm:pt>
    <dgm:pt modelId="{2BC0E735-E0A8-4652-92D6-452E48F53AF2}" type="pres">
      <dgm:prSet presAssocID="{7C49ACEE-A982-4C80-B695-3FC00A99D037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5A7880-A404-4ECD-B4DB-651F029CB541}" type="pres">
      <dgm:prSet presAssocID="{7C49ACEE-A982-4C80-B695-3FC00A99D037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AC8C95-E8E3-4F46-830B-1724676FEFDC}" type="pres">
      <dgm:prSet presAssocID="{7C49ACEE-A982-4C80-B695-3FC00A99D037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13955F-73AE-4237-A452-F3F971C49653}" type="pres">
      <dgm:prSet presAssocID="{7C49ACEE-A982-4C80-B695-3FC00A99D037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44FCAE-72F2-4EE3-B3E2-EF7DD15B17C1}" srcId="{7C49ACEE-A982-4C80-B695-3FC00A99D037}" destId="{0B09B61F-D1DF-4559-8001-BF9DF489FE56}" srcOrd="3" destOrd="0" parTransId="{93612596-2171-4085-8DC8-7FD4D7DDCBBD}" sibTransId="{6C9C85B0-82A8-44F0-B647-5569E29A4235}"/>
    <dgm:cxn modelId="{1FB40CFE-9610-4D6C-B48C-48604B4E5C17}" srcId="{7C49ACEE-A982-4C80-B695-3FC00A99D037}" destId="{B16F19A1-D786-4663-9BE4-986711B6C386}" srcOrd="2" destOrd="0" parTransId="{DFC98229-0696-4A58-9243-38757D1FB0C0}" sibTransId="{E86DDEE9-1C32-4D22-BD7A-C49A6603C4B7}"/>
    <dgm:cxn modelId="{BA2D979A-25A6-483E-AA05-61F749874DD3}" type="presOf" srcId="{7C49ACEE-A982-4C80-B695-3FC00A99D037}" destId="{D77E8B79-74AA-4C32-B01F-20119878F9A3}" srcOrd="0" destOrd="0" presId="urn:microsoft.com/office/officeart/2005/8/layout/matrix3"/>
    <dgm:cxn modelId="{A5E31998-F4A1-48F8-A9F1-B094A8197E0E}" type="presOf" srcId="{0B09B61F-D1DF-4559-8001-BF9DF489FE56}" destId="{8613955F-73AE-4237-A452-F3F971C49653}" srcOrd="0" destOrd="0" presId="urn:microsoft.com/office/officeart/2005/8/layout/matrix3"/>
    <dgm:cxn modelId="{D430B129-2DCD-48A0-AD95-B5E598D7EF8F}" type="presOf" srcId="{20187DBE-6D59-496C-8470-74633E0AB348}" destId="{FB5A7880-A404-4ECD-B4DB-651F029CB541}" srcOrd="0" destOrd="0" presId="urn:microsoft.com/office/officeart/2005/8/layout/matrix3"/>
    <dgm:cxn modelId="{29F91832-3540-4672-A61E-05D2355836EB}" srcId="{7C49ACEE-A982-4C80-B695-3FC00A99D037}" destId="{191E525A-39DE-4715-B127-DA7392C17827}" srcOrd="0" destOrd="0" parTransId="{04AB7DD8-DBDF-4BE1-AC9A-BDA8BBD1FA4A}" sibTransId="{1C4128FE-413E-4AE0-8850-0A630F8A2CD3}"/>
    <dgm:cxn modelId="{49F3BFC6-DDF3-47CD-BAF9-4D34EFEF3B82}" type="presOf" srcId="{B16F19A1-D786-4663-9BE4-986711B6C386}" destId="{8BAC8C95-E8E3-4F46-830B-1724676FEFDC}" srcOrd="0" destOrd="0" presId="urn:microsoft.com/office/officeart/2005/8/layout/matrix3"/>
    <dgm:cxn modelId="{63534AAA-A3E2-48BD-88D0-6FE3ED4B4813}" srcId="{7C49ACEE-A982-4C80-B695-3FC00A99D037}" destId="{20187DBE-6D59-496C-8470-74633E0AB348}" srcOrd="1" destOrd="0" parTransId="{CCB57D46-CAEC-4FAA-9D30-57E01003FF25}" sibTransId="{C7B39010-7D7D-421B-A9DB-6C04CA74321A}"/>
    <dgm:cxn modelId="{E3FE5267-CA10-4C37-930A-DA88B0D5A64A}" type="presOf" srcId="{191E525A-39DE-4715-B127-DA7392C17827}" destId="{2BC0E735-E0A8-4652-92D6-452E48F53AF2}" srcOrd="0" destOrd="0" presId="urn:microsoft.com/office/officeart/2005/8/layout/matrix3"/>
    <dgm:cxn modelId="{D0BE3346-604F-420F-B039-57C494EC267F}" type="presParOf" srcId="{D77E8B79-74AA-4C32-B01F-20119878F9A3}" destId="{8A3C67F4-56E7-450F-9E66-EE2849D895E2}" srcOrd="0" destOrd="0" presId="urn:microsoft.com/office/officeart/2005/8/layout/matrix3"/>
    <dgm:cxn modelId="{75BFF681-0EC7-4991-AEA9-65724EDFCDF4}" type="presParOf" srcId="{D77E8B79-74AA-4C32-B01F-20119878F9A3}" destId="{2BC0E735-E0A8-4652-92D6-452E48F53AF2}" srcOrd="1" destOrd="0" presId="urn:microsoft.com/office/officeart/2005/8/layout/matrix3"/>
    <dgm:cxn modelId="{2E2185BC-A293-4F54-8823-04A7D3A43FE3}" type="presParOf" srcId="{D77E8B79-74AA-4C32-B01F-20119878F9A3}" destId="{FB5A7880-A404-4ECD-B4DB-651F029CB541}" srcOrd="2" destOrd="0" presId="urn:microsoft.com/office/officeart/2005/8/layout/matrix3"/>
    <dgm:cxn modelId="{24BDD2D0-5F25-4E2C-A8A9-B35070785F6E}" type="presParOf" srcId="{D77E8B79-74AA-4C32-B01F-20119878F9A3}" destId="{8BAC8C95-E8E3-4F46-830B-1724676FEFDC}" srcOrd="3" destOrd="0" presId="urn:microsoft.com/office/officeart/2005/8/layout/matrix3"/>
    <dgm:cxn modelId="{51DD7329-B666-4164-ADCE-86ED23A890EB}" type="presParOf" srcId="{D77E8B79-74AA-4C32-B01F-20119878F9A3}" destId="{8613955F-73AE-4237-A452-F3F971C4965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C67F4-56E7-450F-9E66-EE2849D895E2}">
      <dsp:nvSpPr>
        <dsp:cNvPr id="0" name=""/>
        <dsp:cNvSpPr/>
      </dsp:nvSpPr>
      <dsp:spPr>
        <a:xfrm>
          <a:off x="1851819" y="0"/>
          <a:ext cx="4525962" cy="4525962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C0E735-E0A8-4652-92D6-452E48F53AF2}">
      <dsp:nvSpPr>
        <dsp:cNvPr id="0" name=""/>
        <dsp:cNvSpPr/>
      </dsp:nvSpPr>
      <dsp:spPr>
        <a:xfrm>
          <a:off x="2281785" y="429966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SO</a:t>
          </a:r>
          <a:endParaRPr lang="cs-CZ" sz="5600" kern="1200" dirty="0"/>
        </a:p>
      </dsp:txBody>
      <dsp:txXfrm>
        <a:off x="2367951" y="516132"/>
        <a:ext cx="1592793" cy="1592793"/>
      </dsp:txXfrm>
    </dsp:sp>
    <dsp:sp modelId="{FB5A7880-A404-4ECD-B4DB-651F029CB541}">
      <dsp:nvSpPr>
        <dsp:cNvPr id="0" name=""/>
        <dsp:cNvSpPr/>
      </dsp:nvSpPr>
      <dsp:spPr>
        <a:xfrm>
          <a:off x="4182689" y="429966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ST</a:t>
          </a:r>
          <a:endParaRPr lang="cs-CZ" sz="5600" kern="1200" dirty="0"/>
        </a:p>
      </dsp:txBody>
      <dsp:txXfrm>
        <a:off x="4268855" y="516132"/>
        <a:ext cx="1592793" cy="1592793"/>
      </dsp:txXfrm>
    </dsp:sp>
    <dsp:sp modelId="{8BAC8C95-E8E3-4F46-830B-1724676FEFDC}">
      <dsp:nvSpPr>
        <dsp:cNvPr id="0" name=""/>
        <dsp:cNvSpPr/>
      </dsp:nvSpPr>
      <dsp:spPr>
        <a:xfrm>
          <a:off x="2281785" y="2330870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WO</a:t>
          </a:r>
          <a:endParaRPr lang="cs-CZ" sz="5600" kern="1200" dirty="0"/>
        </a:p>
      </dsp:txBody>
      <dsp:txXfrm>
        <a:off x="2367951" y="2417036"/>
        <a:ext cx="1592793" cy="1592793"/>
      </dsp:txXfrm>
    </dsp:sp>
    <dsp:sp modelId="{8613955F-73AE-4237-A452-F3F971C49653}">
      <dsp:nvSpPr>
        <dsp:cNvPr id="0" name=""/>
        <dsp:cNvSpPr/>
      </dsp:nvSpPr>
      <dsp:spPr>
        <a:xfrm>
          <a:off x="4182689" y="2330870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WT</a:t>
          </a:r>
          <a:endParaRPr lang="cs-CZ" sz="5600" kern="1200" dirty="0"/>
        </a:p>
      </dsp:txBody>
      <dsp:txXfrm>
        <a:off x="4268855" y="2417036"/>
        <a:ext cx="1592793" cy="15927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C6CA8E7-5847-4549-B323-5A4E4B7AAD1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3B6E7EA-F390-4440-892A-440C62F154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28807180"/>
              </p:ext>
            </p:extLst>
          </p:nvPr>
        </p:nvGraphicFramePr>
        <p:xfrm>
          <a:off x="2639368" y="314321"/>
          <a:ext cx="4308896" cy="64244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39368" y="314321"/>
                        <a:ext cx="4308896" cy="642444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8325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8641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Strategie vyplývající ze SWOT analýzy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Strategie vyplývající ze SWOT analýzy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SWOT analýza poskytuje informace o prostředí firmy potřebné pro strategické plánování</a:t>
            </a:r>
          </a:p>
          <a:p>
            <a:r>
              <a:rPr lang="cs-CZ" dirty="0" smtClean="0"/>
              <a:t>Na základě výsledků SWOT analýzy firma zvolí nejvhodnější strategii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– silné stránky (</a:t>
            </a:r>
            <a:r>
              <a:rPr lang="cs-CZ" dirty="0" err="1" smtClean="0"/>
              <a:t>Strengths</a:t>
            </a:r>
            <a:r>
              <a:rPr lang="cs-CZ" dirty="0" smtClean="0"/>
              <a:t>)</a:t>
            </a:r>
          </a:p>
          <a:p>
            <a:r>
              <a:rPr lang="cs-CZ" dirty="0" smtClean="0"/>
              <a:t>O – příležitosti (</a:t>
            </a:r>
            <a:r>
              <a:rPr lang="cs-CZ" dirty="0" err="1" smtClean="0"/>
              <a:t>Opportunities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Využít silné stránky pro získání konkurenční výhody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SO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– silné stránky (</a:t>
            </a:r>
            <a:r>
              <a:rPr lang="cs-CZ" dirty="0" err="1" smtClean="0"/>
              <a:t>Strengths</a:t>
            </a:r>
            <a:r>
              <a:rPr lang="cs-CZ" dirty="0" smtClean="0"/>
              <a:t>)</a:t>
            </a:r>
          </a:p>
          <a:p>
            <a:r>
              <a:rPr lang="cs-CZ" dirty="0" smtClean="0"/>
              <a:t>T – hrozby (</a:t>
            </a:r>
            <a:r>
              <a:rPr lang="cs-CZ" dirty="0" err="1" smtClean="0"/>
              <a:t>Threats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Využít silné stránky ke zmírnění nebo odstranění hrozeb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 – slabé stránky (</a:t>
            </a:r>
            <a:r>
              <a:rPr lang="cs-CZ" dirty="0" err="1" smtClean="0"/>
              <a:t>Weaknesses</a:t>
            </a:r>
            <a:r>
              <a:rPr lang="cs-CZ" dirty="0" smtClean="0"/>
              <a:t>)</a:t>
            </a:r>
          </a:p>
          <a:p>
            <a:r>
              <a:rPr lang="cs-CZ" dirty="0" smtClean="0"/>
              <a:t>O – příležitosti (</a:t>
            </a:r>
            <a:r>
              <a:rPr lang="cs-CZ" dirty="0" err="1" smtClean="0"/>
              <a:t>Opportunities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Překonat slabé stránky využitím příležitosti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WO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 – slabé stránky (</a:t>
            </a:r>
            <a:r>
              <a:rPr lang="cs-CZ" dirty="0" err="1" smtClean="0"/>
              <a:t>Weaknesses</a:t>
            </a:r>
            <a:r>
              <a:rPr lang="cs-CZ" dirty="0" smtClean="0"/>
              <a:t>)</a:t>
            </a:r>
          </a:p>
          <a:p>
            <a:r>
              <a:rPr lang="cs-CZ" dirty="0" smtClean="0"/>
              <a:t>T – hrozby (</a:t>
            </a:r>
            <a:r>
              <a:rPr lang="cs-CZ" dirty="0" err="1" smtClean="0"/>
              <a:t>Threats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Zmírnit  nebo odstranit hrozby, které působí na naše slabé stránky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WT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92</TotalTime>
  <Words>125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Shluk</vt:lpstr>
      <vt:lpstr>Microsoft Word Document</vt:lpstr>
      <vt:lpstr>Prezentace aplikace PowerPoint</vt:lpstr>
      <vt:lpstr>Strategie vyplývající ze SWOT analýzy</vt:lpstr>
      <vt:lpstr>Strategie vyplývající ze SWOT analýzy</vt:lpstr>
      <vt:lpstr>Prezentace aplikace PowerPoint</vt:lpstr>
      <vt:lpstr>Strategie SO</vt:lpstr>
      <vt:lpstr>Strategie ST</vt:lpstr>
      <vt:lpstr>Strategie WO</vt:lpstr>
      <vt:lpstr>Strategie WT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SWOT analýza</dc:title>
  <dc:creator>n</dc:creator>
  <cp:lastModifiedBy>Iva Buriánková</cp:lastModifiedBy>
  <cp:revision>16</cp:revision>
  <dcterms:created xsi:type="dcterms:W3CDTF">2012-07-17T15:54:22Z</dcterms:created>
  <dcterms:modified xsi:type="dcterms:W3CDTF">2013-06-27T07:59:28Z</dcterms:modified>
</cp:coreProperties>
</file>