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2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41C8E-1009-45A1-B589-8670DF20266E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B8F7FC5-BAE3-4A8C-93B7-FB6B96BD4C0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41C8E-1009-45A1-B589-8670DF20266E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F7FC5-BAE3-4A8C-93B7-FB6B96BD4C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41C8E-1009-45A1-B589-8670DF20266E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F7FC5-BAE3-4A8C-93B7-FB6B96BD4C0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41C8E-1009-45A1-B589-8670DF20266E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F7FC5-BAE3-4A8C-93B7-FB6B96BD4C0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41C8E-1009-45A1-B589-8670DF20266E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F7FC5-BAE3-4A8C-93B7-FB6B96BD4C0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41C8E-1009-45A1-B589-8670DF20266E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F7FC5-BAE3-4A8C-93B7-FB6B96BD4C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41C8E-1009-45A1-B589-8670DF20266E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F7FC5-BAE3-4A8C-93B7-FB6B96BD4C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41C8E-1009-45A1-B589-8670DF20266E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F7FC5-BAE3-4A8C-93B7-FB6B96BD4C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41C8E-1009-45A1-B589-8670DF20266E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F7FC5-BAE3-4A8C-93B7-FB6B96BD4C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41C8E-1009-45A1-B589-8670DF20266E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F7FC5-BAE3-4A8C-93B7-FB6B96BD4C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41C8E-1009-45A1-B589-8670DF20266E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F7FC5-BAE3-4A8C-93B7-FB6B96BD4C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7F41C8E-1009-45A1-B589-8670DF20266E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B8F7FC5-BAE3-4A8C-93B7-FB6B96BD4C0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9.wmf"/><Relationship Id="rId7" Type="http://schemas.openxmlformats.org/officeDocument/2006/relationships/image" Target="../media/image13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pn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aylar.net/anakonda3.jpg" TargetMode="External"/><Relationship Id="rId3" Type="http://schemas.openxmlformats.org/officeDocument/2006/relationships/hyperlink" Target="http://www.zmenyklimatu.estranky.cz/img/picture/1294/ftg_slunce_vedro_horko_pocasi_denik_clanek_solo.jpg" TargetMode="External"/><Relationship Id="rId7" Type="http://schemas.openxmlformats.org/officeDocument/2006/relationships/hyperlink" Target="http://culistnik.webpark.cz/obrazky/fennek2.jpg" TargetMode="External"/><Relationship Id="rId2" Type="http://schemas.openxmlformats.org/officeDocument/2006/relationships/hyperlink" Target="http://www.grafika.cz/images4/globe_02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janaajirka.bloguje.cz/img/papousci.jpg" TargetMode="External"/><Relationship Id="rId5" Type="http://schemas.openxmlformats.org/officeDocument/2006/relationships/hyperlink" Target="http://www.forbook.cz/samolepky-na-notebook/samolepka-na-notebook/poust-morocco-348.jpg" TargetMode="External"/><Relationship Id="rId10" Type="http://schemas.openxmlformats.org/officeDocument/2006/relationships/hyperlink" Target="http://chunky.webpark.cz/images/fotky/tunis/datle.jpg" TargetMode="External"/><Relationship Id="rId4" Type="http://schemas.openxmlformats.org/officeDocument/2006/relationships/hyperlink" Target="http://www.hogwarts.cz/spaw/uploads/OVCE/10601/de%C5%A1tn%C3%BD%20prales.jpg" TargetMode="External"/><Relationship Id="rId9" Type="http://schemas.openxmlformats.org/officeDocument/2006/relationships/hyperlink" Target="http://bigbloger.lidovky.cz/blog/4733/148058/baob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Skupina 12"/>
          <p:cNvGrpSpPr/>
          <p:nvPr/>
        </p:nvGrpSpPr>
        <p:grpSpPr>
          <a:xfrm>
            <a:off x="1043608" y="830331"/>
            <a:ext cx="6498543" cy="2547714"/>
            <a:chOff x="1258000" y="0"/>
            <a:chExt cx="6498543" cy="2547714"/>
          </a:xfrm>
        </p:grpSpPr>
        <p:sp>
          <p:nvSpPr>
            <p:cNvPr id="23" name="Obdélník 22"/>
            <p:cNvSpPr/>
            <p:nvPr/>
          </p:nvSpPr>
          <p:spPr>
            <a:xfrm>
              <a:off x="1258000" y="0"/>
              <a:ext cx="6498543" cy="2547714"/>
            </a:xfrm>
            <a:prstGeom prst="rect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4" name="Obdélník 23"/>
            <p:cNvSpPr/>
            <p:nvPr/>
          </p:nvSpPr>
          <p:spPr>
            <a:xfrm>
              <a:off x="1258000" y="0"/>
              <a:ext cx="6498543" cy="40763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lvl="0" algn="l" defTabSz="8001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800" kern="1200" dirty="0" smtClean="0"/>
                <a:t>NÁZEV ŠKOLY: ZŠ a MŠ Zvole, okr. Praha - západ</a:t>
              </a:r>
              <a:endParaRPr lang="cs-CZ" sz="1800" kern="1200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059465" y="1645599"/>
            <a:ext cx="6498543" cy="1477674"/>
            <a:chOff x="1273857" y="815268"/>
            <a:chExt cx="6498543" cy="1477674"/>
          </a:xfrm>
        </p:grpSpPr>
        <p:sp>
          <p:nvSpPr>
            <p:cNvPr id="21" name="Obdélník 20"/>
            <p:cNvSpPr/>
            <p:nvPr/>
          </p:nvSpPr>
          <p:spPr>
            <a:xfrm>
              <a:off x="1273857" y="815268"/>
              <a:ext cx="6498543" cy="1477674"/>
            </a:xfrm>
            <a:prstGeom prst="rect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2" name="Obdélník 21"/>
            <p:cNvSpPr/>
            <p:nvPr/>
          </p:nvSpPr>
          <p:spPr>
            <a:xfrm>
              <a:off x="1273857" y="815268"/>
              <a:ext cx="6498543" cy="40763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lvl="0" algn="l" defTabSz="8890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kern="1200" dirty="0" smtClean="0"/>
                <a:t>NÁZEV:</a:t>
              </a:r>
              <a:r>
                <a:rPr lang="cs-CZ" sz="2000" kern="1200" baseline="0" dirty="0" smtClean="0"/>
                <a:t> </a:t>
              </a:r>
              <a:r>
                <a:rPr lang="cs-CZ" sz="2000" kern="1200" baseline="0" dirty="0" smtClean="0"/>
                <a:t>VY_52_INOVACE_15</a:t>
              </a:r>
              <a:r>
                <a:rPr lang="cs-CZ" sz="2000" kern="1200" dirty="0" smtClean="0"/>
                <a:t> II Tropický pás</a:t>
              </a:r>
              <a:endParaRPr lang="cs-CZ" sz="2000" kern="1200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1059465" y="2053233"/>
            <a:ext cx="6498543" cy="942654"/>
            <a:chOff x="1273857" y="1222902"/>
            <a:chExt cx="6498543" cy="942654"/>
          </a:xfrm>
        </p:grpSpPr>
        <p:sp>
          <p:nvSpPr>
            <p:cNvPr id="19" name="Obdélník 18"/>
            <p:cNvSpPr/>
            <p:nvPr/>
          </p:nvSpPr>
          <p:spPr>
            <a:xfrm>
              <a:off x="1273857" y="1222902"/>
              <a:ext cx="6498543" cy="942654"/>
            </a:xfrm>
            <a:prstGeom prst="rect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0" name="Obdélník 19"/>
            <p:cNvSpPr/>
            <p:nvPr/>
          </p:nvSpPr>
          <p:spPr>
            <a:xfrm>
              <a:off x="1273857" y="1222902"/>
              <a:ext cx="6498543" cy="40763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lvl="0" algn="l" defTabSz="8890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kern="1200" dirty="0" smtClean="0"/>
                <a:t>TEMA: </a:t>
              </a:r>
              <a:r>
                <a:rPr lang="cs-CZ" sz="2000" kern="1200" dirty="0" smtClean="0"/>
                <a:t>Člověk a jeho svět </a:t>
              </a:r>
              <a:r>
                <a:rPr lang="cs-CZ" sz="2000" kern="1200" smtClean="0"/>
                <a:t>– Přírodověda</a:t>
              </a:r>
              <a:endParaRPr lang="cs-CZ" sz="2000" kern="1200" dirty="0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1059465" y="2460867"/>
            <a:ext cx="6498543" cy="407634"/>
            <a:chOff x="1273857" y="1630536"/>
            <a:chExt cx="6498543" cy="407634"/>
          </a:xfrm>
        </p:grpSpPr>
        <p:sp>
          <p:nvSpPr>
            <p:cNvPr id="17" name="Obdélník 16"/>
            <p:cNvSpPr/>
            <p:nvPr/>
          </p:nvSpPr>
          <p:spPr>
            <a:xfrm>
              <a:off x="1273857" y="1630536"/>
              <a:ext cx="6498543" cy="407634"/>
            </a:xfrm>
            <a:prstGeom prst="rect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8" name="Obdélník 17"/>
            <p:cNvSpPr/>
            <p:nvPr/>
          </p:nvSpPr>
          <p:spPr>
            <a:xfrm>
              <a:off x="1273857" y="1630536"/>
              <a:ext cx="6498543" cy="40763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lvl="0" algn="l" defTabSz="8890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kern="1200" dirty="0" smtClean="0"/>
                <a:t>ČÍSLO PROJEKTU: CZ.1.07/1.4.00/21.0305 </a:t>
              </a:r>
              <a:endParaRPr lang="cs-CZ" sz="2000" kern="1200" dirty="0"/>
            </a:p>
          </p:txBody>
        </p:sp>
      </p:grpSp>
      <p:pic>
        <p:nvPicPr>
          <p:cNvPr id="26" name="Obrázek 2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4029974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5049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7996"/>
            <a:ext cx="8229600" cy="1411560"/>
          </a:xfrm>
        </p:spPr>
        <p:txBody>
          <a:bodyPr/>
          <a:lstStyle/>
          <a:p>
            <a:r>
              <a:rPr lang="cs-CZ" sz="3200" dirty="0" smtClean="0"/>
              <a:t>Kde se nachází tropický pás? </a:t>
            </a:r>
            <a:br>
              <a:rPr lang="cs-CZ" sz="3200" dirty="0" smtClean="0"/>
            </a:br>
            <a:r>
              <a:rPr lang="cs-CZ" sz="3200" dirty="0"/>
              <a:t>(</a:t>
            </a:r>
            <a:r>
              <a:rPr lang="cs-CZ" sz="3200" dirty="0" smtClean="0"/>
              <a:t>Klikni pro vybarvení)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59" t="16001" r="5633" b="12627"/>
          <a:stretch/>
        </p:blipFill>
        <p:spPr bwMode="auto">
          <a:xfrm>
            <a:off x="1058238" y="1916830"/>
            <a:ext cx="6359236" cy="37358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4" name="Přímá spojnice 13"/>
          <p:cNvCxnSpPr/>
          <p:nvPr/>
        </p:nvCxnSpPr>
        <p:spPr>
          <a:xfrm flipV="1">
            <a:off x="395536" y="4149080"/>
            <a:ext cx="7488832" cy="1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7884368" y="3600077"/>
            <a:ext cx="8627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rovník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1075425" y="3784743"/>
            <a:ext cx="6359236" cy="36433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075425" y="3212976"/>
            <a:ext cx="6359236" cy="561193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075425" y="1913034"/>
            <a:ext cx="6359236" cy="64531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1080655" y="2558352"/>
            <a:ext cx="6359236" cy="64531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075425" y="4169508"/>
            <a:ext cx="6359236" cy="36433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1075425" y="4533846"/>
            <a:ext cx="6359236" cy="561193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1080655" y="5112164"/>
            <a:ext cx="6359236" cy="64531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1075425" y="5780452"/>
            <a:ext cx="6359236" cy="64531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1757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835696" y="260648"/>
            <a:ext cx="6192688" cy="979512"/>
          </a:xfrm>
        </p:spPr>
        <p:txBody>
          <a:bodyPr/>
          <a:lstStyle/>
          <a:p>
            <a:r>
              <a:rPr lang="cs-CZ" sz="3200" dirty="0" smtClean="0"/>
              <a:t>Co je typické pro tropy? (Vyber)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628800"/>
            <a:ext cx="3312368" cy="584775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Nejteplejší oblast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1560" y="2390532"/>
            <a:ext cx="4536504" cy="584775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Střídání ročních období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11560" y="3068960"/>
            <a:ext cx="3096344" cy="584775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Deštné pralesy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09983" y="3856678"/>
            <a:ext cx="3097921" cy="584775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Pouště a savany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11560" y="4581128"/>
            <a:ext cx="1944216" cy="584775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Ledovce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11560" y="5373216"/>
            <a:ext cx="3816424" cy="1077218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Mnoho druhů rostlin a živočichů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200142"/>
            <a:ext cx="2031113" cy="14420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2503" y="3068960"/>
            <a:ext cx="1989832" cy="15868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068960"/>
            <a:ext cx="2202419" cy="14728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7523" y="4707203"/>
            <a:ext cx="2503740" cy="18792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9307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17" grpId="0" animBg="1"/>
      <p:bldP spid="2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0209" y="443187"/>
            <a:ext cx="74635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Kteří živočichové žijí v tropech? (Vyber)</a:t>
            </a:r>
          </a:p>
        </p:txBody>
      </p:sp>
      <p:pic>
        <p:nvPicPr>
          <p:cNvPr id="3074" name="Picture 2" descr="C:\Users\Heli\AppData\Local\Microsoft\Windows\Temporary Internet Files\Content.IE5\Q37ZUTVU\MP900433272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964" t="50000" r="15335"/>
          <a:stretch/>
        </p:blipFill>
        <p:spPr bwMode="auto">
          <a:xfrm>
            <a:off x="583064" y="1196752"/>
            <a:ext cx="2073216" cy="19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Heli\AppData\Local\Microsoft\Windows\Temporary Internet Files\Content.IE5\DYU4RJ5O\MC9000191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2815" y="3006923"/>
            <a:ext cx="2005414" cy="1010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Heli\AppData\Local\Microsoft\Windows\Temporary Internet Files\Content.IE5\0VF2Y3SL\MP90026288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200766"/>
            <a:ext cx="1603425" cy="2405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5069" y="4262198"/>
            <a:ext cx="1716782" cy="17167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 descr="C:\Users\Heli\AppData\Local\Microsoft\Windows\Temporary Internet Files\Content.IE5\WYR77MSW\MP90017844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8404" y="1196752"/>
            <a:ext cx="2260848" cy="1507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209" y="3934557"/>
            <a:ext cx="2121394" cy="1734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 descr="C:\Users\Heli\AppData\Local\Microsoft\Windows\Temporary Internet Files\Content.IE5\LKZKB43M\MC90022908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1141" y="5063922"/>
            <a:ext cx="1826971" cy="1209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03630" y="3294038"/>
            <a:ext cx="8707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Ara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785069" y="3724837"/>
            <a:ext cx="18387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Velbloud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21967" y="4196802"/>
            <a:ext cx="8162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Štír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90209" y="5824819"/>
            <a:ext cx="20938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Anakonda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269079" y="6117206"/>
            <a:ext cx="12731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Fenek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87046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3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</p:childTnLst>
        </p:cTn>
      </p:par>
    </p:tnLst>
    <p:bldLst>
      <p:bldP spid="5" grpId="0"/>
      <p:bldP spid="13" grpId="0"/>
      <p:bldP spid="14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0209" y="443187"/>
            <a:ext cx="78953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Jaké rostliny se nachází v tropech? (Vyber)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103630" y="3001650"/>
            <a:ext cx="14718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Kaktus</a:t>
            </a:r>
            <a:endParaRPr lang="cs-CZ" sz="3200" dirty="0"/>
          </a:p>
        </p:txBody>
      </p:sp>
      <p:pic>
        <p:nvPicPr>
          <p:cNvPr id="4098" name="Picture 2" descr="C:\Users\Heli\AppData\Local\Microsoft\Windows\Temporary Internet Files\Content.IE5\DYU4RJ5O\MP90040127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96752"/>
            <a:ext cx="2216580" cy="1773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586425"/>
            <a:ext cx="1807579" cy="24088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6828082" y="6093296"/>
            <a:ext cx="15247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Baobab</a:t>
            </a:r>
            <a:endParaRPr lang="cs-CZ" sz="3200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4837" y="3421627"/>
            <a:ext cx="2473457" cy="18550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4101920" y="5287871"/>
            <a:ext cx="1159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Datle</a:t>
            </a:r>
            <a:endParaRPr lang="cs-CZ" sz="3200" dirty="0"/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8124" y="1094232"/>
            <a:ext cx="2279915" cy="1709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5796136" y="2869288"/>
            <a:ext cx="23775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Kokosovník</a:t>
            </a:r>
            <a:endParaRPr lang="cs-CZ" sz="3200" dirty="0"/>
          </a:p>
        </p:txBody>
      </p:sp>
      <p:pic>
        <p:nvPicPr>
          <p:cNvPr id="4102" name="Picture 6" descr="C:\Users\Heli\AppData\Local\Microsoft\Windows\Temporary Internet Files\Content.IE5\Q37ZUTVU\MP90018266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214992"/>
            <a:ext cx="2475256" cy="165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Heli\AppData\Local\Microsoft\Windows\Temporary Internet Files\Content.IE5\WYR77MSW\MP90042775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4537" y="3613568"/>
            <a:ext cx="2012576" cy="3017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9848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8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0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1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4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4"/>
                  </p:tgtEl>
                </p:cond>
              </p:nextCondLst>
            </p:seq>
          </p:childTnLst>
        </p:cTn>
      </p:par>
    </p:tnLst>
    <p:bldLst>
      <p:bldP spid="5" grpId="0"/>
      <p:bldP spid="17" grpId="0"/>
      <p:bldP spid="19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200" dirty="0" smtClean="0"/>
              <a:t>Obrázky použity z:</a:t>
            </a:r>
          </a:p>
          <a:p>
            <a:pPr marL="0" indent="0">
              <a:buNone/>
            </a:pP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www.grafika.cz/images4/globe_02.gif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www.zmenyklimatu.estranky.cz/img/picture/1294/ftg_slunce_vedro_horko_pocasi_denik_clanek_solo.jpg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www.hogwarts.cz/spaw/uploads/OVCE/10601/de%C5%A1tn%C3%BD%20prales.jpg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www.forbook.cz/samolepky-na-notebook/samolepka-na-notebook/poust-morocco-348.jpg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janaajirka.bloguje.cz/img/papousci.jpg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culistnik.webpark.cz/obrazky/fennek2.jpg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www.baylar.net/anakonda3.jpg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bigbloger.lidovky.cz/blog/4733/148058/baob1.jpg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chunky.webpark.cz/images/fotky/tunis/datle.jpg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/>
              <a:t>http://www.vitejdoma.cz/kucharka/img/full/3/11030.jpg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/>
              <a:t>¨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0324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72</TotalTime>
  <Words>126</Words>
  <Application>Microsoft Office PowerPoint</Application>
  <PresentationFormat>Předvádění na obrazovce (4:3)</PresentationFormat>
  <Paragraphs>37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Exekutivní</vt:lpstr>
      <vt:lpstr>Prezentace aplikace PowerPoint</vt:lpstr>
      <vt:lpstr>Kde se nachází tropický pás?  (Klikni pro vybarvení)</vt:lpstr>
      <vt:lpstr>Co je typické pro tropy? (Vyber)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Tropický pás</dc:title>
  <dc:creator>Heli</dc:creator>
  <cp:lastModifiedBy>Reditelna</cp:lastModifiedBy>
  <cp:revision>10</cp:revision>
  <dcterms:created xsi:type="dcterms:W3CDTF">2011-11-27T13:58:09Z</dcterms:created>
  <dcterms:modified xsi:type="dcterms:W3CDTF">2011-12-12T14:14:22Z</dcterms:modified>
</cp:coreProperties>
</file>