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8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r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12963" y="0"/>
          <a:ext cx="4918075" cy="6858000"/>
        </p:xfrm>
        <a:graphic>
          <a:graphicData uri="http://schemas.openxmlformats.org/presentationml/2006/ole">
            <p:oleObj spid="_x0000_s1026" name="Dokument" r:id="rId3" imgW="5889940" imgH="8212077" progId="Word.Document.12">
              <p:embed/>
            </p:oleObj>
          </a:graphicData>
        </a:graphic>
      </p:graphicFrame>
    </p:spTree>
  </p:cSld>
  <p:clrMapOvr>
    <a:masterClrMapping/>
  </p:clrMapOvr>
  <p:transition spd="med">
    <p:pull dir="r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7"/>
            <a:ext cx="8532440" cy="2016223"/>
          </a:xfrm>
        </p:spPr>
        <p:txBody>
          <a:bodyPr>
            <a:noAutofit/>
          </a:bodyPr>
          <a:lstStyle/>
          <a:p>
            <a:r>
              <a:rPr lang="cs-CZ" sz="6600" dirty="0" smtClean="0"/>
              <a:t>Informatika</a:t>
            </a:r>
            <a:br>
              <a:rPr lang="cs-CZ" sz="6600" dirty="0" smtClean="0"/>
            </a:br>
            <a:r>
              <a:rPr lang="cs-CZ" sz="4400" dirty="0" smtClean="0"/>
              <a:t>textový editor - WORD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717032"/>
            <a:ext cx="6400800" cy="910952"/>
          </a:xfrm>
        </p:spPr>
        <p:txBody>
          <a:bodyPr>
            <a:noAutofit/>
          </a:bodyPr>
          <a:lstStyle/>
          <a:p>
            <a:r>
              <a:rPr lang="cs-CZ" sz="4000" dirty="0" smtClean="0"/>
              <a:t>Opravy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4116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 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3187824" cy="1512168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OBSAH</a:t>
            </a:r>
            <a:endParaRPr lang="cs-CZ" sz="6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995936" y="4221088"/>
            <a:ext cx="4752528" cy="216024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Revize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Slovníky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Pravopis</a:t>
            </a:r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b="51587"/>
          <a:stretch>
            <a:fillRect/>
          </a:stretch>
        </p:blipFill>
        <p:spPr bwMode="auto">
          <a:xfrm>
            <a:off x="683568" y="2276872"/>
            <a:ext cx="655272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125"/>
            <a:ext cx="8183563" cy="10795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   Nástroj, který se využívá zejména tam, kde na jednom dokumentu pracuje více uživatelů. Mohou nezávisle na sobě měnit dokument a až při posledním uložení lze rozhodnout, jak bude vypadat finální verze – přijmutím či odmítnutím změn.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Revize</a:t>
            </a:r>
            <a:endParaRPr lang="cs-CZ" sz="3200" b="1" u="sng" dirty="0"/>
          </a:p>
        </p:txBody>
      </p:sp>
      <p:pic>
        <p:nvPicPr>
          <p:cNvPr id="10" name="Obrázek 9"/>
          <p:cNvPicPr/>
          <p:nvPr/>
        </p:nvPicPr>
        <p:blipFill>
          <a:blip r:embed="rId2" cstate="print"/>
          <a:srcRect b="4483"/>
          <a:stretch>
            <a:fillRect/>
          </a:stretch>
        </p:blipFill>
        <p:spPr bwMode="auto">
          <a:xfrm>
            <a:off x="323528" y="404664"/>
            <a:ext cx="5762625" cy="3475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7" name="Přímá spojovací šipka 46"/>
          <p:cNvCxnSpPr/>
          <p:nvPr/>
        </p:nvCxnSpPr>
        <p:spPr>
          <a:xfrm flipH="1" flipV="1">
            <a:off x="2699792" y="908720"/>
            <a:ext cx="1944216" cy="11521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267744" y="2276872"/>
            <a:ext cx="1944216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ázek 14"/>
          <p:cNvPicPr/>
          <p:nvPr/>
        </p:nvPicPr>
        <p:blipFill>
          <a:blip r:embed="rId3" cstate="print"/>
          <a:srcRect l="18678" b="27258"/>
          <a:stretch>
            <a:fillRect/>
          </a:stretch>
        </p:blipFill>
        <p:spPr bwMode="auto">
          <a:xfrm>
            <a:off x="3779912" y="2924944"/>
            <a:ext cx="425425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ovací šipka 15"/>
          <p:cNvCxnSpPr/>
          <p:nvPr/>
        </p:nvCxnSpPr>
        <p:spPr>
          <a:xfrm flipH="1" flipV="1">
            <a:off x="6300192" y="3933056"/>
            <a:ext cx="288032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1259632" y="1412776"/>
            <a:ext cx="648072" cy="64807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979712" y="1916832"/>
            <a:ext cx="648072" cy="64807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5796136" y="2996952"/>
            <a:ext cx="864096" cy="86409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572000" y="4437112"/>
            <a:ext cx="4572000" cy="201652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K dispozici je uživatelům několik slovníků v čele s </a:t>
            </a:r>
            <a:r>
              <a:rPr lang="cs-CZ" dirty="0" err="1" smtClean="0"/>
              <a:t>Tezaurusem</a:t>
            </a:r>
            <a:r>
              <a:rPr lang="cs-CZ" dirty="0" smtClean="0"/>
              <a:t> a překladačem do nainstalovaných jazyků.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645024"/>
            <a:ext cx="4499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Slovníky</a:t>
            </a:r>
            <a:endParaRPr lang="cs-CZ" sz="3200" b="1" u="sng" dirty="0"/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-828600" y="404664"/>
            <a:ext cx="288032" cy="129614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/>
          <p:nvPr/>
        </p:nvPicPr>
        <p:blipFill>
          <a:blip r:embed="rId2" cstate="print"/>
          <a:srcRect b="3968"/>
          <a:stretch>
            <a:fillRect/>
          </a:stretch>
        </p:blipFill>
        <p:spPr bwMode="auto">
          <a:xfrm>
            <a:off x="3059832" y="188640"/>
            <a:ext cx="5762625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 flipH="1" flipV="1">
            <a:off x="3923928" y="692696"/>
            <a:ext cx="432048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139952" y="692696"/>
            <a:ext cx="3672408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8172400" y="980728"/>
            <a:ext cx="144016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Obrázek 21"/>
          <p:cNvPicPr/>
          <p:nvPr/>
        </p:nvPicPr>
        <p:blipFill>
          <a:blip r:embed="rId3" cstate="print"/>
          <a:srcRect b="4762"/>
          <a:stretch>
            <a:fillRect/>
          </a:stretch>
        </p:blipFill>
        <p:spPr bwMode="auto">
          <a:xfrm>
            <a:off x="179512" y="2852936"/>
            <a:ext cx="4464496" cy="23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3" name="Přímá spojovací šipka 22"/>
          <p:cNvCxnSpPr/>
          <p:nvPr/>
        </p:nvCxnSpPr>
        <p:spPr>
          <a:xfrm flipH="1" flipV="1">
            <a:off x="611560" y="3140968"/>
            <a:ext cx="504056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1403648" y="3645024"/>
            <a:ext cx="2664296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/>
          <p:nvPr/>
        </p:nvPicPr>
        <p:blipFill>
          <a:blip r:embed="rId2" cstate="print"/>
          <a:srcRect r="40463" b="23810"/>
          <a:stretch>
            <a:fillRect/>
          </a:stretch>
        </p:blipFill>
        <p:spPr bwMode="auto">
          <a:xfrm>
            <a:off x="3203848" y="1700808"/>
            <a:ext cx="4248472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125"/>
            <a:ext cx="8183563" cy="107950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   Nástroj, který uživatelům pomáhá opravovat chyby nejen gramatické, ale dokáže odhalit i spojená slova, příliš velké mezery mezi znaky apod.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Pravopis</a:t>
            </a:r>
            <a:endParaRPr lang="cs-CZ" sz="3200" b="1" u="sng" dirty="0"/>
          </a:p>
        </p:txBody>
      </p:sp>
      <p:pic>
        <p:nvPicPr>
          <p:cNvPr id="10" name="Obrázek 9"/>
          <p:cNvPicPr/>
          <p:nvPr/>
        </p:nvPicPr>
        <p:blipFill>
          <a:blip r:embed="rId3" cstate="print"/>
          <a:srcRect r="50215" b="55291"/>
          <a:stretch>
            <a:fillRect/>
          </a:stretch>
        </p:blipFill>
        <p:spPr bwMode="auto">
          <a:xfrm>
            <a:off x="323528" y="260648"/>
            <a:ext cx="3960440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>
            <a:off x="3275856" y="1484784"/>
            <a:ext cx="0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3779912" y="1628800"/>
            <a:ext cx="288032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H="1" flipV="1">
            <a:off x="539552" y="1052736"/>
            <a:ext cx="2592288" cy="79208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827584" y="1268760"/>
            <a:ext cx="3600400" cy="201622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4860032" y="3356992"/>
            <a:ext cx="1440160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4644008" y="3356992"/>
            <a:ext cx="0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327</TotalTime>
  <Words>89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Shluk</vt:lpstr>
      <vt:lpstr>Dokument aplikace Microsoft Office Word</vt:lpstr>
      <vt:lpstr>Snímek 1</vt:lpstr>
      <vt:lpstr>Informatika textový editor - WORD</vt:lpstr>
      <vt:lpstr>OBSAH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textový editor - WORD</dc:title>
  <dc:creator>rutkovskyv</dc:creator>
  <cp:lastModifiedBy>rutkovskyv</cp:lastModifiedBy>
  <cp:revision>39</cp:revision>
  <dcterms:created xsi:type="dcterms:W3CDTF">2013-05-28T09:52:33Z</dcterms:created>
  <dcterms:modified xsi:type="dcterms:W3CDTF">2013-06-27T06:43:30Z</dcterms:modified>
</cp:coreProperties>
</file>