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C58CC-A659-4A6C-B69B-7B2A8BB2728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EC442-0AE5-4CC1-9509-1A30AB45E2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30514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C58CC-A659-4A6C-B69B-7B2A8BB2728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EC442-0AE5-4CC1-9509-1A30AB45E2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4412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C58CC-A659-4A6C-B69B-7B2A8BB2728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EC442-0AE5-4CC1-9509-1A30AB45E2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1036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C58CC-A659-4A6C-B69B-7B2A8BB2728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EC442-0AE5-4CC1-9509-1A30AB45E2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2872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C58CC-A659-4A6C-B69B-7B2A8BB2728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EC442-0AE5-4CC1-9509-1A30AB45E2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6535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C58CC-A659-4A6C-B69B-7B2A8BB2728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EC442-0AE5-4CC1-9509-1A30AB45E2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156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C58CC-A659-4A6C-B69B-7B2A8BB2728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EC442-0AE5-4CC1-9509-1A30AB45E2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5768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C58CC-A659-4A6C-B69B-7B2A8BB2728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EC442-0AE5-4CC1-9509-1A30AB45E2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8692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C58CC-A659-4A6C-B69B-7B2A8BB2728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EC442-0AE5-4CC1-9509-1A30AB45E2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3104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C58CC-A659-4A6C-B69B-7B2A8BB2728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EC442-0AE5-4CC1-9509-1A30AB45E2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3912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C58CC-A659-4A6C-B69B-7B2A8BB2728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EC442-0AE5-4CC1-9509-1A30AB45E2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7488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5C58CC-A659-4A6C-B69B-7B2A8BB2728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4EC442-0AE5-4CC1-9509-1A30AB45E2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4493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cenionline.com/dejepi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268760"/>
            <a:ext cx="7848872" cy="1283077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Osvícenectví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Základní škola a Mateřská škola, Liberec, Barvířská 38/6, příspěvková organizace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277427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Anotace: Seznámení se s obdobím 2.poloviny 18.století, vládou Marie Terezie a Josefa II.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8385" y="2860627"/>
            <a:ext cx="631666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Název: </a:t>
            </a:r>
            <a:r>
              <a:rPr lang="cs-CZ" dirty="0" smtClean="0"/>
              <a:t>VY_32_inovace_16 Vlastivěda-mladší </a:t>
            </a:r>
            <a:r>
              <a:rPr lang="cs-CZ" dirty="0"/>
              <a:t>české dějiny</a:t>
            </a:r>
          </a:p>
          <a:p>
            <a:r>
              <a:rPr lang="cs-CZ" dirty="0"/>
              <a:t>Autor: Mgr. Martina Šímová</a:t>
            </a:r>
          </a:p>
          <a:p>
            <a:r>
              <a:rPr lang="cs-CZ" dirty="0"/>
              <a:t>Období: </a:t>
            </a:r>
            <a:r>
              <a:rPr lang="cs-CZ" dirty="0" smtClean="0"/>
              <a:t>Září-leden </a:t>
            </a:r>
            <a:r>
              <a:rPr lang="cs-CZ" dirty="0"/>
              <a:t>2012</a:t>
            </a:r>
          </a:p>
          <a:p>
            <a:r>
              <a:rPr lang="cs-CZ" dirty="0"/>
              <a:t>Věková skupina: </a:t>
            </a:r>
            <a:r>
              <a:rPr lang="cs-CZ" dirty="0" smtClean="0"/>
              <a:t>5.ročník</a:t>
            </a:r>
            <a:endParaRPr lang="cs-CZ" dirty="0"/>
          </a:p>
          <a:p>
            <a:r>
              <a:rPr lang="cs-CZ" dirty="0"/>
              <a:t>Tematická oblast: Vlastivěda</a:t>
            </a:r>
          </a:p>
        </p:txBody>
      </p:sp>
      <p:pic>
        <p:nvPicPr>
          <p:cNvPr id="8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3450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268760"/>
            <a:ext cx="7772400" cy="2331690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5400" dirty="0"/>
              <a:t>O</a:t>
            </a:r>
            <a:r>
              <a:rPr lang="cs-CZ" sz="5400" dirty="0" smtClean="0"/>
              <a:t>svícenectví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077072"/>
            <a:ext cx="6400800" cy="1126976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Druhá polovina 18. století</a:t>
            </a:r>
            <a:endParaRPr lang="cs-CZ" sz="4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8341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Osvícenectví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Moc stále v rukou panovníka, šlechty a církve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Stále více se prosazuje měšťanstvo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Rozvoj obchodu, řemesel, vědy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Vynálezy pro ulehčení práce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Nový způsob myšlení- nejdříve v Anglii a Francii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Nové názory na děje v přírodě i ve společnosti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4075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Osvícenci chtěli: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Šlechta se má starat o své poddané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Stejná práva lidí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Rovnost všech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Pokrok ve vzdělání a osvětě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Osvícenci i mezi panovníky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Reformy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3622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Marie Terezie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První žena na českém trůnu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Císař Karel VI. neměl mužského potomka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Silná vládkyně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Řada reforem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16 dětí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6012" y="1549540"/>
            <a:ext cx="3600400" cy="4952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47627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Reformy Marie Terezie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Omezila moc šlechty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Robota nejvíce 3 dny v týdnu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Zákaz tělesných trestů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Tresty jen soudy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Povinná školní docházka- od roku1774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Vzdělání i pro dívky, docházka pro děti 6-12 let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Stálé vojsko, výstavba pevností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Daně platí i vrchnost, nejen poddaní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538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Josef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Nejstarší syn Marie Terezie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Pokračoval v rozumné vládě své matky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1781 toleranční patent (náboženská svoboda)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Zrušil nevolnictví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Lidé svobodní- mohli se stěhovat, ženit se, studovat, nadále však museli robotovat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Zrušil některé kláštery a nechal je přebudovat v nemocnice a školy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8800"/>
            <a:ext cx="4245099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6454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80980" y="2852936"/>
            <a:ext cx="8229600" cy="4525963"/>
          </a:xfrm>
        </p:spPr>
        <p:txBody>
          <a:bodyPr/>
          <a:lstStyle/>
          <a:p>
            <a:r>
              <a:rPr lang="cs-CZ" sz="2400" dirty="0"/>
              <a:t>Učení online. [online]. [cit. 2012-09-19]. Dostupné z: </a:t>
            </a:r>
            <a:r>
              <a:rPr lang="cs-CZ" sz="2000" dirty="0">
                <a:hlinkClick r:id="rId2"/>
              </a:rPr>
              <a:t>http://www.ucenionline.com/dejepis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sz="2400" dirty="0"/>
              <a:t>Text je v souladu s učebnicí Významné události nových českých dějin- doc. PhDr. František Čapka, CSc., Nová škola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1683652"/>
            <a:ext cx="79208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Marie Terezie. [online]. [cit. 2012-09-19]. Dostupné z: http://cs.wikipedia.org/wiki/Marie_Terezie</a:t>
            </a:r>
          </a:p>
        </p:txBody>
      </p:sp>
    </p:spTree>
    <p:extLst>
      <p:ext uri="{BB962C8B-B14F-4D97-AF65-F5344CB8AC3E}">
        <p14:creationId xmlns:p14="http://schemas.microsoft.com/office/powerpoint/2010/main" xmlns="" val="2224050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299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Osvícenectví</vt:lpstr>
      <vt:lpstr>Osvícenectví</vt:lpstr>
      <vt:lpstr>Osvícenectví</vt:lpstr>
      <vt:lpstr>Osvícenci chtěli:</vt:lpstr>
      <vt:lpstr>Marie Terezie</vt:lpstr>
      <vt:lpstr>Reformy Marie Terezie</vt:lpstr>
      <vt:lpstr>Josef II.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Osvícenectví</dc:title>
  <dc:creator>Uživatel</dc:creator>
  <cp:lastModifiedBy>Martin</cp:lastModifiedBy>
  <cp:revision>10</cp:revision>
  <dcterms:created xsi:type="dcterms:W3CDTF">2012-09-19T16:37:11Z</dcterms:created>
  <dcterms:modified xsi:type="dcterms:W3CDTF">2013-06-27T08:14:06Z</dcterms:modified>
</cp:coreProperties>
</file>