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VY_32_INOVACE_4_3_17_20</a:t>
            </a:r>
            <a:endParaRPr lang="cs-CZ" dirty="0"/>
          </a:p>
          <a:p>
            <a:pPr algn="ctr"/>
            <a:r>
              <a:rPr lang="cs-CZ" b="1" dirty="0" smtClean="0"/>
              <a:t>Opravy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záložku „revize“.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Spusť sledování změn.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Aktivuj sledování v bublinách.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přiloženém textu proveď opravu pomocí nástroje „pravopis a gramatika“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Vyhledej slovo jestliže a pomocí </a:t>
            </a:r>
            <a:r>
              <a:rPr lang="cs-CZ" dirty="0" err="1" smtClean="0"/>
              <a:t>nastroje</a:t>
            </a:r>
            <a:r>
              <a:rPr lang="cs-CZ" dirty="0" smtClean="0"/>
              <a:t> „tezaurus“ zaměň.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Přelož nadpis pomocí nástroje „přeložit“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Přidej komentář k prvnímu odstavci.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Zkontroluj provedené změny, polovinu akceptuj(příjmy), zbytek odmítni.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Porovnej nový dokument s původním.</a:t>
            </a:r>
          </a:p>
          <a:p>
            <a:pPr marL="514350" indent="-514350"/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533400" indent="-533400"/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5</Words>
  <Application>Microsoft Office PowerPoint</Application>
  <PresentationFormat>Předvádění na obrazovce (4:3)</PresentationFormat>
  <Paragraphs>17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21</cp:revision>
  <dcterms:created xsi:type="dcterms:W3CDTF">2013-04-09T11:43:28Z</dcterms:created>
  <dcterms:modified xsi:type="dcterms:W3CDTF">2013-06-27T07:19:17Z</dcterms:modified>
</cp:coreProperties>
</file>