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58" r:id="rId3"/>
    <p:sldId id="260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1267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0B6BF9-1C5E-430E-B17B-55DBF27E03C9}" type="datetimeFigureOut">
              <a:rPr lang="cs-CZ" smtClean="0"/>
              <a:t>24.2.2012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57C51-BF6C-4196-B4D6-44ABC43C80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54507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0B6BF9-1C5E-430E-B17B-55DBF27E03C9}" type="datetimeFigureOut">
              <a:rPr lang="cs-CZ" smtClean="0"/>
              <a:t>24.2.2012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57C51-BF6C-4196-B4D6-44ABC43C80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96264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0B6BF9-1C5E-430E-B17B-55DBF27E03C9}" type="datetimeFigureOut">
              <a:rPr lang="cs-CZ" smtClean="0"/>
              <a:t>24.2.2012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57C51-BF6C-4196-B4D6-44ABC43C80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51061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0B6BF9-1C5E-430E-B17B-55DBF27E03C9}" type="datetimeFigureOut">
              <a:rPr lang="cs-CZ" smtClean="0"/>
              <a:t>24.2.2012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57C51-BF6C-4196-B4D6-44ABC43C80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91006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0B6BF9-1C5E-430E-B17B-55DBF27E03C9}" type="datetimeFigureOut">
              <a:rPr lang="cs-CZ" smtClean="0"/>
              <a:t>24.2.2012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57C51-BF6C-4196-B4D6-44ABC43C80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88764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0B6BF9-1C5E-430E-B17B-55DBF27E03C9}" type="datetimeFigureOut">
              <a:rPr lang="cs-CZ" smtClean="0"/>
              <a:t>24.2.2012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57C51-BF6C-4196-B4D6-44ABC43C80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5144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0B6BF9-1C5E-430E-B17B-55DBF27E03C9}" type="datetimeFigureOut">
              <a:rPr lang="cs-CZ" smtClean="0"/>
              <a:t>24.2.2012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57C51-BF6C-4196-B4D6-44ABC43C80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3848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0B6BF9-1C5E-430E-B17B-55DBF27E03C9}" type="datetimeFigureOut">
              <a:rPr lang="cs-CZ" smtClean="0"/>
              <a:t>24.2.2012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57C51-BF6C-4196-B4D6-44ABC43C80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10529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0B6BF9-1C5E-430E-B17B-55DBF27E03C9}" type="datetimeFigureOut">
              <a:rPr lang="cs-CZ" smtClean="0"/>
              <a:t>24.2.2012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57C51-BF6C-4196-B4D6-44ABC43C80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6344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0B6BF9-1C5E-430E-B17B-55DBF27E03C9}" type="datetimeFigureOut">
              <a:rPr lang="cs-CZ" smtClean="0"/>
              <a:t>24.2.2012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57C51-BF6C-4196-B4D6-44ABC43C80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38969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0B6BF9-1C5E-430E-B17B-55DBF27E03C9}" type="datetimeFigureOut">
              <a:rPr lang="cs-CZ" smtClean="0"/>
              <a:t>24.2.2012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57C51-BF6C-4196-B4D6-44ABC43C80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17690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0B6BF9-1C5E-430E-B17B-55DBF27E03C9}" type="datetimeFigureOut">
              <a:rPr lang="cs-CZ" smtClean="0"/>
              <a:t>24.2.2012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457C51-BF6C-4196-B4D6-44ABC43C80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92515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908720"/>
            <a:ext cx="6408712" cy="1296144"/>
          </a:xfrm>
          <a:prstGeom prst="rect">
            <a:avLst/>
          </a:prstGeom>
          <a:noFill/>
          <a:ln>
            <a:noFill/>
          </a:ln>
          <a:effectLst/>
          <a:extLst/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82484864"/>
              </p:ext>
            </p:extLst>
          </p:nvPr>
        </p:nvGraphicFramePr>
        <p:xfrm>
          <a:off x="1331640" y="2636912"/>
          <a:ext cx="6540388" cy="347068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540388"/>
              </a:tblGrid>
              <a:tr h="49205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r>
                        <a:rPr lang="cs-CZ" baseline="0" dirty="0" smtClean="0"/>
                        <a:t>  </a:t>
                      </a:r>
                      <a:r>
                        <a:rPr kumimoji="0" lang="cs-CZ" sz="1800" kern="1200" dirty="0" smtClean="0">
                          <a:effectLst/>
                        </a:rPr>
                        <a:t>ZŠ J. E. Purkyně a ZUŠ Libochovice</a:t>
                      </a:r>
                      <a:endParaRPr lang="cs-CZ" dirty="0"/>
                    </a:p>
                  </a:txBody>
                  <a:tcPr/>
                </a:tc>
              </a:tr>
              <a:tr h="58806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effectLst/>
                        </a:rPr>
                        <a:t>AUTOR: Mgr. Naděžda Štýbrová</a:t>
                      </a:r>
                      <a:endParaRPr lang="cs-CZ" dirty="0"/>
                    </a:p>
                  </a:txBody>
                  <a:tcPr/>
                </a:tc>
              </a:tr>
              <a:tr h="4920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effectLst/>
                        </a:rPr>
                        <a:t>NÁZEV: VY_32_INOVACE_07_VLAS</a:t>
                      </a:r>
                      <a:r>
                        <a:rPr kumimoji="0" lang="cs-CZ" sz="1800" kern="1200" baseline="0" dirty="0" smtClean="0">
                          <a:effectLst/>
                        </a:rPr>
                        <a:t>TIVĚDA-Moře a </a:t>
                      </a:r>
                      <a:r>
                        <a:rPr kumimoji="0" lang="cs-CZ" sz="1800" kern="1200" baseline="0" smtClean="0">
                          <a:effectLst/>
                        </a:rPr>
                        <a:t>průlivy Evropy</a:t>
                      </a:r>
                      <a:endParaRPr kumimoji="0" lang="cs-CZ" sz="18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4920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effectLst/>
                        </a:rPr>
                        <a:t>TÉMA: Moře a průlivy Evropy</a:t>
                      </a:r>
                      <a:endParaRPr kumimoji="0" lang="cs-CZ" sz="18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4920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effectLst/>
                        </a:rPr>
                        <a:t>ČÍSLO  PROJEKTU:  CZ.1.07/1.4.00/21.2803</a:t>
                      </a:r>
                      <a:endParaRPr kumimoji="0" lang="cs-CZ" sz="18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492055"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effectLst/>
                        </a:rPr>
                        <a:t>ANOTACE: Slepá mapa určena pro žáky 5.tříd. Žáci jednotlivě vyhledávají určená místa na slepé mapě Evropy a následně kontrolují správnost</a:t>
                      </a:r>
                      <a:r>
                        <a:rPr kumimoji="0" lang="cs-CZ" sz="1800" kern="1200" baseline="0" dirty="0" smtClean="0">
                          <a:effectLst/>
                        </a:rPr>
                        <a:t> . </a:t>
                      </a:r>
                      <a:endParaRPr kumimoji="0" lang="cs-CZ" sz="18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1270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4046"/>
            <a:ext cx="7056784" cy="59826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7263052" y="116632"/>
            <a:ext cx="1907704" cy="648072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1.Severní moře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7236296" y="939044"/>
            <a:ext cx="1907704" cy="648072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2.Jaderské moře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7243660" y="1701592"/>
            <a:ext cx="1907704" cy="648072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3.Černé moře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243660" y="2528156"/>
            <a:ext cx="1907704" cy="648072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4.Středozemní moře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7236296" y="3356992"/>
            <a:ext cx="1907704" cy="648072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5.Severní ledový oceán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7236296" y="4221088"/>
            <a:ext cx="1907704" cy="648072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6.Lamanšský průliv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7236296" y="5085184"/>
            <a:ext cx="1907704" cy="648072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7.Egejské moře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79512" y="6016744"/>
            <a:ext cx="1907704" cy="648072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8.Gibraltarský průliv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411760" y="6016744"/>
            <a:ext cx="1907704" cy="648072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9.Balltské moře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644008" y="6016744"/>
            <a:ext cx="1907704" cy="648072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10.Barentsovo moře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892044" y="6021288"/>
            <a:ext cx="1907704" cy="648072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11.Tyrhénské moře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403648" y="3356992"/>
            <a:ext cx="4635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1.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411760" y="4509120"/>
            <a:ext cx="4635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2.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635896" y="4437112"/>
            <a:ext cx="4635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3.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267744" y="5517232"/>
            <a:ext cx="4635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4.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203848" y="1033572"/>
            <a:ext cx="4635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5.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115616" y="3861048"/>
            <a:ext cx="4635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6.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288668" y="4967590"/>
            <a:ext cx="4635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7.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83568" y="5229200"/>
            <a:ext cx="4635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8.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731332" y="3193812"/>
            <a:ext cx="4635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9.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211960" y="1772816"/>
            <a:ext cx="64152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10.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2058270" y="4777988"/>
            <a:ext cx="64152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11.</a:t>
            </a:r>
            <a:endParaRPr lang="cs-CZ" sz="2800" b="1" dirty="0">
              <a:solidFill>
                <a:srgbClr val="00B0F0"/>
              </a:solidFill>
            </a:endParaRPr>
          </a:p>
        </p:txBody>
      </p:sp>
      <p:pic>
        <p:nvPicPr>
          <p:cNvPr id="26" name="Picture 3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4046"/>
            <a:ext cx="3456384" cy="1147318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765022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3" dur="5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2" grpId="0"/>
      <p:bldP spid="15" grpId="0"/>
      <p:bldP spid="16" grpId="0"/>
      <p:bldP spid="17" grpId="0"/>
      <p:bldP spid="19" grpId="0"/>
      <p:bldP spid="20" grpId="0"/>
      <p:bldP spid="21" grpId="0"/>
      <p:bldP spid="22" grpId="0"/>
      <p:bldP spid="2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980728"/>
            <a:ext cx="503548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Zdroj : Slepá mapa Evropy – </a:t>
            </a:r>
            <a:r>
              <a:rPr lang="cs-CZ" sz="2000" dirty="0" err="1" smtClean="0"/>
              <a:t>Panaboard</a:t>
            </a:r>
            <a:r>
              <a:rPr lang="cs-CZ" sz="2000" dirty="0" smtClean="0"/>
              <a:t> </a:t>
            </a:r>
            <a:r>
              <a:rPr lang="cs-CZ" sz="2000" dirty="0" err="1" smtClean="0"/>
              <a:t>Gallery</a:t>
            </a:r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1700808"/>
            <a:ext cx="30418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Autor : Mgr. Naděžda </a:t>
            </a:r>
            <a:r>
              <a:rPr lang="cs-CZ" dirty="0" err="1" smtClean="0"/>
              <a:t>Štýbrová</a:t>
            </a:r>
            <a:endParaRPr lang="cs-CZ" dirty="0"/>
          </a:p>
        </p:txBody>
      </p:sp>
      <p:pic>
        <p:nvPicPr>
          <p:cNvPr id="4" name="Picture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5157192"/>
            <a:ext cx="6408712" cy="1296144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5720409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109</TotalTime>
  <Words>116</Words>
  <Application>Microsoft Office PowerPoint</Application>
  <PresentationFormat>Předvádění na obrazovce (4:3)</PresentationFormat>
  <Paragraphs>30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Motiv systému Office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Škola</dc:creator>
  <cp:lastModifiedBy>Škola</cp:lastModifiedBy>
  <cp:revision>16</cp:revision>
  <dcterms:created xsi:type="dcterms:W3CDTF">2012-02-19T15:45:29Z</dcterms:created>
  <dcterms:modified xsi:type="dcterms:W3CDTF">2012-02-24T14:53:58Z</dcterms:modified>
</cp:coreProperties>
</file>