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87" d="100"/>
          <a:sy n="187" d="100"/>
        </p:scale>
        <p:origin x="1224" y="3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Obdélník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2EF0533-993D-41FD-9763-F9DAE06D6EF4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26EC180-D621-4B6D-BE94-7030CCB969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380024"/>
              </p:ext>
            </p:extLst>
          </p:nvPr>
        </p:nvGraphicFramePr>
        <p:xfrm>
          <a:off x="2911475" y="838200"/>
          <a:ext cx="3302000" cy="5151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3" imgW="5901230" imgH="9207691" progId="Word.Document.12">
                  <p:embed/>
                </p:oleObj>
              </mc:Choice>
              <mc:Fallback>
                <p:oleObj name="Dokument" r:id="rId3" imgW="5901230" imgH="920769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1475" y="838200"/>
                        <a:ext cx="3302000" cy="5151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6850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VZTAH DODAVATEL ODBĚRATEL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PÍSEMNOSTI V OBCHODNÍM STYKU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POPTÁVKA</a:t>
            </a:r>
            <a:endParaRPr lang="cs-CZ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PÍŠE BUDOUCÍ ODBĚRATEL BUDOUCÍM DODAVATELŮM</a:t>
            </a:r>
          </a:p>
          <a:p>
            <a:r>
              <a:rPr lang="cs-CZ" dirty="0" smtClean="0"/>
              <a:t>ZÁJEM O MATERIÁL, </a:t>
            </a:r>
          </a:p>
          <a:p>
            <a:pPr>
              <a:buNone/>
            </a:pPr>
            <a:r>
              <a:rPr lang="cs-CZ" dirty="0" smtClean="0"/>
              <a:t>    ZBOŽÍ – JEHO POPIS,</a:t>
            </a:r>
          </a:p>
          <a:p>
            <a:r>
              <a:rPr lang="cs-CZ" dirty="0" smtClean="0"/>
              <a:t>DOTAZ NA DODACÍ A</a:t>
            </a:r>
          </a:p>
          <a:p>
            <a:pPr>
              <a:buNone/>
            </a:pPr>
            <a:r>
              <a:rPr lang="cs-CZ" dirty="0" smtClean="0"/>
              <a:t>    PLATEBNÍ PODMÍNKY</a:t>
            </a:r>
          </a:p>
          <a:p>
            <a:r>
              <a:rPr lang="cs-CZ" dirty="0" smtClean="0"/>
              <a:t>VÝZVA K ADRESNÉ</a:t>
            </a:r>
          </a:p>
          <a:p>
            <a:pPr>
              <a:buNone/>
            </a:pPr>
            <a:r>
              <a:rPr lang="cs-CZ" dirty="0" smtClean="0"/>
              <a:t>    NABÍDCE</a:t>
            </a:r>
            <a:endParaRPr lang="cs-CZ" dirty="0"/>
          </a:p>
        </p:txBody>
      </p:sp>
      <p:pic>
        <p:nvPicPr>
          <p:cNvPr id="1028" name="Picture 4" descr="C:\Documents and Settings\jirousoval\Local Settings\Temporary Internet Files\Content.IE5\6L5EKMEA\MP90040928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4656" y="2852936"/>
            <a:ext cx="3096344" cy="30963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NABÍDKA</a:t>
            </a:r>
            <a:endParaRPr lang="cs-CZ" dirty="0"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NA ROZDÍL OD POPTÁVKY JE ZÁVAZNÁ</a:t>
            </a:r>
          </a:p>
          <a:p>
            <a:pPr>
              <a:buNone/>
            </a:pPr>
            <a:r>
              <a:rPr lang="cs-CZ" dirty="0" smtClean="0"/>
              <a:t>PÍŠE DODAVATEL                           ODBĚRATELI</a:t>
            </a:r>
          </a:p>
          <a:p>
            <a:pPr>
              <a:buNone/>
            </a:pPr>
            <a:r>
              <a:rPr lang="cs-CZ" dirty="0" smtClean="0"/>
              <a:t>POPÍŠE NABÍZENÉ                          ZBOŽÍ</a:t>
            </a:r>
          </a:p>
          <a:p>
            <a:pPr>
              <a:buNone/>
            </a:pPr>
            <a:r>
              <a:rPr lang="cs-CZ" dirty="0" smtClean="0"/>
              <a:t>STANOVÍ DODACÍ                           A PLATEBNÍ</a:t>
            </a:r>
          </a:p>
          <a:p>
            <a:pPr>
              <a:buNone/>
            </a:pPr>
            <a:r>
              <a:rPr lang="cs-CZ" dirty="0" smtClean="0"/>
              <a:t>PODMÍNKY -                                 BALENÍ, CENU,     </a:t>
            </a:r>
          </a:p>
          <a:p>
            <a:pPr>
              <a:buNone/>
            </a:pPr>
            <a:r>
              <a:rPr lang="cs-CZ" dirty="0" smtClean="0"/>
              <a:t>DOPRAVU, DODACÍ LHŮTU, SLEVY, LHŮTU </a:t>
            </a:r>
          </a:p>
          <a:p>
            <a:pPr>
              <a:buNone/>
            </a:pPr>
            <a:r>
              <a:rPr lang="cs-CZ" dirty="0" smtClean="0"/>
              <a:t>A ZPŮSOB PLACENÍ.  VÝZVA K OBJEDNÁVCE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V ČEM JE LEPŠÍ NEŽ KONKURENCE!!!</a:t>
            </a:r>
          </a:p>
        </p:txBody>
      </p:sp>
      <p:pic>
        <p:nvPicPr>
          <p:cNvPr id="2052" name="Picture 4" descr="C:\Documents and Settings\jirousoval\Local Settings\Temporary Internet Files\Content.IE5\I6MUQVW9\MC90044128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1844824"/>
            <a:ext cx="2016224" cy="201622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OBJEDNÁVKA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VYBEREME NEJVÝHODNĚJŠÍ NABÍDKU A NAPÍŠEME BUDOUCÍMU DODAVATELI OBJEDNÁVKU – PODĚKUJEME ZA NABÍDKU</a:t>
            </a:r>
          </a:p>
          <a:p>
            <a:endParaRPr lang="cs-CZ" dirty="0" smtClean="0"/>
          </a:p>
          <a:p>
            <a:r>
              <a:rPr lang="cs-CZ" dirty="0" smtClean="0"/>
              <a:t>PŘESNĚ POPÍŠEME OBJEDNANÉ ZBOŽÍ</a:t>
            </a:r>
          </a:p>
          <a:p>
            <a:endParaRPr lang="cs-CZ" dirty="0" smtClean="0"/>
          </a:p>
          <a:p>
            <a:r>
              <a:rPr lang="cs-CZ" dirty="0" smtClean="0"/>
              <a:t>DODACÍ PODMÍNKY – MNOŽSTVÍ, JAKOST, CENA, TERMÍN, ZPŮSOB DODÁNÍ A PLACENÍ</a:t>
            </a:r>
          </a:p>
          <a:p>
            <a:endParaRPr lang="cs-CZ" dirty="0" smtClean="0"/>
          </a:p>
          <a:p>
            <a:r>
              <a:rPr lang="cs-CZ" dirty="0" smtClean="0"/>
              <a:t>POŽÁDÁME O POTVRZENÍ OBJEDNÁVKY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REAKCE NA OBJEDNÁVKU</a:t>
            </a:r>
            <a:b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1/ DODAVATEL OBJEDNÁVKU </a:t>
            </a:r>
            <a:r>
              <a:rPr lang="cs-CZ" dirty="0" smtClean="0">
                <a:solidFill>
                  <a:srgbClr val="FF0000"/>
                </a:solidFill>
              </a:rPr>
              <a:t>POTVRDÍ</a:t>
            </a:r>
          </a:p>
          <a:p>
            <a:r>
              <a:rPr lang="cs-CZ" dirty="0" smtClean="0"/>
              <a:t>2/ </a:t>
            </a:r>
            <a:r>
              <a:rPr lang="cs-CZ" dirty="0" smtClean="0">
                <a:solidFill>
                  <a:srgbClr val="FF0000"/>
                </a:solidFill>
              </a:rPr>
              <a:t>DODAVATEL ODMÍTNE OBJEDNÁVKU – DOPORUČENĚ </a:t>
            </a:r>
            <a:r>
              <a:rPr lang="cs-CZ" dirty="0" smtClean="0"/>
              <a:t>–  OBJEDNÁVKU NEMŮŽE VYŘÍDIT, NEMÁ ZBOŽÍ, ZÁSOBY JSOU VYČERPÁNY, JINÉ CENY, PARAMETRY</a:t>
            </a:r>
          </a:p>
          <a:p>
            <a:r>
              <a:rPr lang="cs-CZ" dirty="0" smtClean="0"/>
              <a:t>3/ </a:t>
            </a:r>
            <a:r>
              <a:rPr lang="cs-CZ" dirty="0" smtClean="0">
                <a:solidFill>
                  <a:srgbClr val="FF0000"/>
                </a:solidFill>
              </a:rPr>
              <a:t>ZRUŠENÍ /STORNO/ </a:t>
            </a:r>
            <a:r>
              <a:rPr lang="cs-CZ" dirty="0" smtClean="0"/>
              <a:t>OBJEDNÁVKY POSÍLÁ DOPORUČENĚ ODBĚRATEL DODAVATELI, JINÁ SITUACE – NEPOTŘEBUJE MATERIÁL, ZÁKAZNÍK ODMÍTL ZAKÁZKU</a:t>
            </a:r>
            <a:endParaRPr lang="cs-CZ" dirty="0"/>
          </a:p>
        </p:txBody>
      </p:sp>
      <p:pic>
        <p:nvPicPr>
          <p:cNvPr id="2050" name="Picture 2" descr="C:\Documents and Settings\jirousoval\Local Settings\Temporary Internet Files\Content.IE5\LZDQIIKH\MC9003399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0507" y="4725144"/>
            <a:ext cx="972338" cy="86409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POBÍDKA - URGENCE</a:t>
            </a: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TELEFONUJEME, PÍŠEME, ZASÍLÁME DOPORUČENĚ POBÍDKU, KDYŽ DODAVATEL VČAS NEDODAL MATERIÁL, ZBOŽÍ, KTERÉ NUTNĚ POTŘEBUJEME</a:t>
            </a:r>
            <a:endParaRPr lang="cs-CZ" dirty="0"/>
          </a:p>
          <a:p>
            <a:r>
              <a:rPr lang="cs-CZ" dirty="0" smtClean="0"/>
              <a:t>PÍŠE ODBĚRATEL DODAVATELI</a:t>
            </a:r>
          </a:p>
          <a:p>
            <a:r>
              <a:rPr lang="cs-CZ" dirty="0" smtClean="0"/>
              <a:t>DOPORUČENĚ ODPOVÍDÁ DODAVATEL ODBĚRATELI</a:t>
            </a:r>
            <a:endParaRPr lang="cs-CZ" dirty="0"/>
          </a:p>
        </p:txBody>
      </p:sp>
      <p:sp>
        <p:nvSpPr>
          <p:cNvPr id="3074" name="Letter"/>
          <p:cNvSpPr>
            <a:spLocks noEditPoints="1" noChangeArrowheads="1"/>
          </p:cNvSpPr>
          <p:nvPr/>
        </p:nvSpPr>
        <p:spPr bwMode="auto">
          <a:xfrm rot="10800000" flipV="1">
            <a:off x="6567535" y="4127579"/>
            <a:ext cx="2016629" cy="1204725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21600 h 21600"/>
              <a:gd name="T14" fmla="*/ 0 w 21600"/>
              <a:gd name="T15" fmla="*/ 10800 h 21600"/>
              <a:gd name="T16" fmla="*/ 5304 w 21600"/>
              <a:gd name="T17" fmla="*/ 9216 h 21600"/>
              <a:gd name="T18" fmla="*/ 17504 w 21600"/>
              <a:gd name="T19" fmla="*/ 1837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4" y="0"/>
                </a:moveTo>
                <a:lnTo>
                  <a:pt x="21600" y="0"/>
                </a:lnTo>
                <a:lnTo>
                  <a:pt x="21600" y="21628"/>
                </a:lnTo>
                <a:lnTo>
                  <a:pt x="14" y="21628"/>
                </a:lnTo>
                <a:lnTo>
                  <a:pt x="14" y="0"/>
                </a:lnTo>
                <a:close/>
              </a:path>
              <a:path w="21600" h="21600" extrusionOk="0">
                <a:moveTo>
                  <a:pt x="18476" y="2035"/>
                </a:moveTo>
                <a:lnTo>
                  <a:pt x="20539" y="2035"/>
                </a:lnTo>
                <a:lnTo>
                  <a:pt x="20539" y="6559"/>
                </a:lnTo>
                <a:lnTo>
                  <a:pt x="18476" y="6559"/>
                </a:lnTo>
                <a:lnTo>
                  <a:pt x="18476" y="2035"/>
                </a:lnTo>
                <a:close/>
              </a:path>
              <a:path w="21600" h="21600" extrusionOk="0">
                <a:moveTo>
                  <a:pt x="884" y="2092"/>
                </a:moveTo>
                <a:lnTo>
                  <a:pt x="7425" y="2092"/>
                </a:lnTo>
                <a:lnTo>
                  <a:pt x="7425" y="2770"/>
                </a:lnTo>
                <a:lnTo>
                  <a:pt x="884" y="2770"/>
                </a:lnTo>
                <a:lnTo>
                  <a:pt x="884" y="2092"/>
                </a:lnTo>
                <a:close/>
              </a:path>
              <a:path w="21600" h="21600" extrusionOk="0">
                <a:moveTo>
                  <a:pt x="884" y="3109"/>
                </a:moveTo>
                <a:lnTo>
                  <a:pt x="7425" y="3109"/>
                </a:lnTo>
                <a:lnTo>
                  <a:pt x="7425" y="3788"/>
                </a:lnTo>
                <a:lnTo>
                  <a:pt x="884" y="3788"/>
                </a:lnTo>
                <a:lnTo>
                  <a:pt x="884" y="3109"/>
                </a:lnTo>
                <a:close/>
              </a:path>
              <a:path w="21600" h="21600" extrusionOk="0">
                <a:moveTo>
                  <a:pt x="884" y="4127"/>
                </a:moveTo>
                <a:lnTo>
                  <a:pt x="7425" y="4127"/>
                </a:lnTo>
                <a:lnTo>
                  <a:pt x="7425" y="4806"/>
                </a:lnTo>
                <a:lnTo>
                  <a:pt x="884" y="4806"/>
                </a:lnTo>
                <a:lnTo>
                  <a:pt x="884" y="4127"/>
                </a:lnTo>
                <a:close/>
              </a:path>
              <a:path w="21600" h="21600" extrusionOk="0">
                <a:moveTo>
                  <a:pt x="5127" y="5145"/>
                </a:moveTo>
                <a:lnTo>
                  <a:pt x="7425" y="5145"/>
                </a:lnTo>
                <a:lnTo>
                  <a:pt x="7425" y="5824"/>
                </a:lnTo>
                <a:lnTo>
                  <a:pt x="5127" y="5824"/>
                </a:lnTo>
                <a:lnTo>
                  <a:pt x="5127" y="5145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" name="Picture 2" descr="C:\Documents and Settings\jirousoval\Local Settings\Temporary Internet Files\Content.IE5\2VA3ZROJ\MC9002409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876908"/>
            <a:ext cx="910738" cy="131595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DODACÍ LIST, FAKTURA</a:t>
            </a: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cs-CZ" sz="2800" dirty="0" smtClean="0">
                <a:solidFill>
                  <a:srgbClr val="FF0000"/>
                </a:solidFill>
              </a:rPr>
              <a:t>VYSTAVUJE DODAVATEL ODBĚRATELI</a:t>
            </a:r>
          </a:p>
          <a:p>
            <a:r>
              <a:rPr lang="cs-CZ" dirty="0" smtClean="0"/>
              <a:t>NESHODUJE-LI SE OBJEDNÁVKA S DODACÍM LISTEM, PÍŠE ODBĚRATEL DOPORUČENĚ REKLAMACI</a:t>
            </a:r>
          </a:p>
          <a:p>
            <a:r>
              <a:rPr lang="cs-CZ" dirty="0" smtClean="0"/>
              <a:t>REKLAMOVAT SE MŮŽE I FAKTURA</a:t>
            </a:r>
            <a:endParaRPr lang="cs-CZ" dirty="0"/>
          </a:p>
        </p:txBody>
      </p:sp>
      <p:pic>
        <p:nvPicPr>
          <p:cNvPr id="4098" name="Picture 2" descr="C:\Documents and Settings\jirousoval\Local Settings\Temporary Internet Files\Content.IE5\AKN2BH03\MC9003110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68474">
            <a:off x="3390970" y="4816945"/>
            <a:ext cx="1844345" cy="147956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irousoval\Local Settings\Temporary Internet Files\Content.IE5\ZSZ2JN7B\MP9004236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9353"/>
            <a:ext cx="9144000" cy="577929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NEPRAVIDELNOSTI</a:t>
            </a: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REKLAMACE – ODBĚRATEL – DODAVATELI – DOPORUČENĚ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ODPOVĚĎ NA REKLAMACI – DODAVATEL – ODBĚRATELI – DOPORUČENĚ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UPOMÍNKA NEUHRAZENÉ FAKTURY – DODAVATEL – ODBĚRATELI DOPORUČENĚ, KDYŽ ODBĚRATEL NEDODRŽEL TERMÍN SPLATNOSTI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NEPRAVIDELNOSTI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ODPOVĚĎ NA UPOMÍNKU NEUHRAZENÉ FAKTURY PÍŠE DOPORUČENĚ ODBĚRATEL DODAVATELI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VŠECHNY NEPRAVIDELNOSTI MOHOU KONČIT VYMÁHÁNÍM UŠLÝCH ZISKŮ U SOUDU – PROKAZUJEME NAŠI ČINNOST</a:t>
            </a:r>
            <a:endParaRPr lang="cs-CZ" dirty="0"/>
          </a:p>
        </p:txBody>
      </p:sp>
      <p:pic>
        <p:nvPicPr>
          <p:cNvPr id="6146" name="Picture 2" descr="C:\Documents and Settings\jirousoval\Local Settings\Temporary Internet Files\Content.IE5\6P7NEMMG\MC9002906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8368" y="2459525"/>
            <a:ext cx="1907263" cy="19389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SHRNUTÍ</a:t>
            </a: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ODBĚRATEL DODAVATELI </a:t>
            </a:r>
            <a:r>
              <a:rPr lang="cs-CZ" dirty="0" smtClean="0">
                <a:solidFill>
                  <a:schemeClr val="accent1"/>
                </a:solidFill>
              </a:rPr>
              <a:t>POPTÁVKA</a:t>
            </a:r>
          </a:p>
          <a:p>
            <a:r>
              <a:rPr lang="cs-CZ" dirty="0" smtClean="0"/>
              <a:t>DODAVATEL ODBĚRATELI</a:t>
            </a:r>
            <a:r>
              <a:rPr lang="cs-CZ" dirty="0" smtClean="0">
                <a:solidFill>
                  <a:schemeClr val="accent1"/>
                </a:solidFill>
              </a:rPr>
              <a:t> NABÍDKA</a:t>
            </a:r>
          </a:p>
          <a:p>
            <a:r>
              <a:rPr lang="cs-CZ" dirty="0" smtClean="0"/>
              <a:t>ODBĚRATEL DODAVATELI </a:t>
            </a:r>
            <a:r>
              <a:rPr lang="cs-CZ" dirty="0" smtClean="0">
                <a:solidFill>
                  <a:schemeClr val="accent1"/>
                </a:solidFill>
              </a:rPr>
              <a:t>OBJEDNÁVKA</a:t>
            </a:r>
          </a:p>
          <a:p>
            <a:r>
              <a:rPr lang="cs-CZ" dirty="0" smtClean="0"/>
              <a:t>DODAVATEL ODBĚRATELI </a:t>
            </a:r>
            <a:r>
              <a:rPr lang="cs-CZ" dirty="0" smtClean="0">
                <a:solidFill>
                  <a:schemeClr val="accent1"/>
                </a:solidFill>
              </a:rPr>
              <a:t>POTVRZENÍ OBJ.</a:t>
            </a:r>
          </a:p>
          <a:p>
            <a:r>
              <a:rPr lang="cs-CZ" dirty="0" smtClean="0"/>
              <a:t>DODAVATEL ODBĚRATELI DOPORUČENĚ                                        </a:t>
            </a:r>
          </a:p>
          <a:p>
            <a:r>
              <a:rPr lang="cs-CZ" dirty="0" smtClean="0"/>
              <a:t>ODBĚRATEL DODAVATELI DOPORUČENĚ </a:t>
            </a:r>
            <a:r>
              <a:rPr lang="cs-CZ" dirty="0" smtClean="0">
                <a:solidFill>
                  <a:srgbClr val="00B050"/>
                </a:solidFill>
              </a:rPr>
              <a:t>ZRUŠENÍ OBJEDNÁVKY </a:t>
            </a:r>
            <a:r>
              <a:rPr lang="cs-CZ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SHRNUTÍ</a:t>
            </a: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ODBĚRATEL DODAVATELI DOPORUČENĚ </a:t>
            </a:r>
            <a:r>
              <a:rPr lang="cs-CZ" dirty="0" smtClean="0">
                <a:solidFill>
                  <a:srgbClr val="00B050"/>
                </a:solidFill>
              </a:rPr>
              <a:t>POBÍDKU/URGENCI/</a:t>
            </a:r>
          </a:p>
          <a:p>
            <a:r>
              <a:rPr lang="cs-CZ" dirty="0" smtClean="0"/>
              <a:t>DODAVATEL ODBĚRATELI DOPORUČENĚ </a:t>
            </a:r>
            <a:r>
              <a:rPr lang="cs-CZ" dirty="0" smtClean="0">
                <a:solidFill>
                  <a:srgbClr val="00B050"/>
                </a:solidFill>
              </a:rPr>
              <a:t>ODPOVĚĎ NA URGENCI</a:t>
            </a:r>
          </a:p>
          <a:p>
            <a:r>
              <a:rPr lang="cs-CZ" dirty="0" smtClean="0"/>
              <a:t>DODAVATEL ODBĚRATELI </a:t>
            </a:r>
            <a:r>
              <a:rPr lang="cs-CZ" dirty="0" smtClean="0">
                <a:solidFill>
                  <a:srgbClr val="00B050"/>
                </a:solidFill>
              </a:rPr>
              <a:t>DODACÍ LIST A FAKTURU</a:t>
            </a:r>
          </a:p>
          <a:p>
            <a:r>
              <a:rPr lang="cs-CZ" dirty="0" smtClean="0"/>
              <a:t>ODBĚRATEL DODAVATELI DOPORUČENĚ </a:t>
            </a:r>
            <a:r>
              <a:rPr lang="cs-CZ" dirty="0" smtClean="0">
                <a:solidFill>
                  <a:srgbClr val="00B050"/>
                </a:solidFill>
              </a:rPr>
              <a:t>REKLAMACI</a:t>
            </a: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SHRNUTÍ</a:t>
            </a:r>
            <a:endParaRPr lang="cs-CZ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DODAVATEL ODPOVÍDÁ DOPORUČENĚ NA REKLAMACI ODBĚRATELI</a:t>
            </a:r>
          </a:p>
          <a:p>
            <a:endParaRPr lang="cs-CZ" dirty="0" smtClean="0"/>
          </a:p>
          <a:p>
            <a:r>
              <a:rPr lang="cs-CZ" dirty="0" smtClean="0"/>
              <a:t>DODAVATEL POSÍLÁ DOPORUČENĚ ODBĚRATELI </a:t>
            </a:r>
            <a:r>
              <a:rPr lang="cs-CZ" dirty="0" smtClean="0">
                <a:solidFill>
                  <a:srgbClr val="00B050"/>
                </a:solidFill>
              </a:rPr>
              <a:t>UPOMÍNKU NEUHRAZENÉ FAKTURY</a:t>
            </a:r>
          </a:p>
          <a:p>
            <a:endParaRPr lang="cs-CZ" dirty="0" smtClean="0">
              <a:solidFill>
                <a:srgbClr val="00B050"/>
              </a:solidFill>
            </a:endParaRPr>
          </a:p>
          <a:p>
            <a:r>
              <a:rPr lang="cs-CZ" dirty="0" smtClean="0"/>
              <a:t>ODBĚRATEL DOPORUČENĚ DODAVATELI ODPOVĚĎ NA UPOMÍNKU NEUHRAZENÉ FAKTURY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250</TotalTime>
  <Words>341</Words>
  <Application>Microsoft Office PowerPoint</Application>
  <PresentationFormat>Předvádění na obrazovce (4:3)</PresentationFormat>
  <Paragraphs>68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Původ</vt:lpstr>
      <vt:lpstr>Microsoft Word Document</vt:lpstr>
      <vt:lpstr>Prezentace aplikace PowerPoint</vt:lpstr>
      <vt:lpstr>VZTAH DODAVATEL ODBĚRATEL</vt:lpstr>
      <vt:lpstr>POPTÁVKA</vt:lpstr>
      <vt:lpstr>NABÍDKA</vt:lpstr>
      <vt:lpstr>OBJEDNÁVKA</vt:lpstr>
      <vt:lpstr>REAKCE NA OBJEDNÁVKU </vt:lpstr>
      <vt:lpstr>POBÍDKA - URGENCE</vt:lpstr>
      <vt:lpstr>DODACÍ LIST, FAKTURA</vt:lpstr>
      <vt:lpstr>NEPRAVIDELNOSTI</vt:lpstr>
      <vt:lpstr>NEPRAVIDELNOSTI</vt:lpstr>
      <vt:lpstr>SHRNUTÍ</vt:lpstr>
      <vt:lpstr>SHRNUTÍ</vt:lpstr>
      <vt:lpstr>SHRNUTÍ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VZTAH DODAVATEL ODBĚRATEL</dc:title>
  <dc:creator>jirousoval</dc:creator>
  <cp:lastModifiedBy>Lída Jiroušová</cp:lastModifiedBy>
  <cp:revision>32</cp:revision>
  <dcterms:created xsi:type="dcterms:W3CDTF">2013-02-04T21:33:57Z</dcterms:created>
  <dcterms:modified xsi:type="dcterms:W3CDTF">2013-06-27T07:57:11Z</dcterms:modified>
</cp:coreProperties>
</file>