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75" r:id="rId11"/>
    <p:sldId id="265" r:id="rId12"/>
    <p:sldId id="266" r:id="rId13"/>
    <p:sldId id="276" r:id="rId14"/>
    <p:sldId id="267" r:id="rId15"/>
    <p:sldId id="269" r:id="rId16"/>
    <p:sldId id="270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0943081"/>
              </p:ext>
            </p:extLst>
          </p:nvPr>
        </p:nvGraphicFramePr>
        <p:xfrm>
          <a:off x="2411761" y="940359"/>
          <a:ext cx="4896544" cy="56447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6803164" progId="Word.Document.12">
                  <p:embed/>
                </p:oleObj>
              </mc:Choice>
              <mc:Fallback>
                <p:oleObj name="Dokument" r:id="rId3" imgW="5901230" imgH="680316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1" y="940359"/>
                        <a:ext cx="4896544" cy="56447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8990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091467" y="1934414"/>
            <a:ext cx="2961068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KVÍZ</a:t>
            </a:r>
            <a:endParaRPr lang="cs-CZ" sz="115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FRÉZKY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2699792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5" name="Tlačítko akce: Vlastní 4">
            <a:hlinkClick r:id="rId3" action="ppaction://hlinksldjump" highlightClick="1"/>
          </p:cNvPr>
          <p:cNvSpPr/>
          <p:nvPr/>
        </p:nvSpPr>
        <p:spPr>
          <a:xfrm>
            <a:off x="4283968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6" name="Tlačítko akce: Vlastní 5">
            <a:hlinkClick r:id="rId4" action="ppaction://hlinksldjump" highlightClick="1"/>
          </p:cNvPr>
          <p:cNvSpPr/>
          <p:nvPr/>
        </p:nvSpPr>
        <p:spPr>
          <a:xfrm>
            <a:off x="5868144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7" name="Tlačítko akce: Vlastní 6">
            <a:hlinkClick r:id="rId5" action="ppaction://hlinksldjump" highlightClick="1"/>
          </p:cNvPr>
          <p:cNvSpPr/>
          <p:nvPr/>
        </p:nvSpPr>
        <p:spPr>
          <a:xfrm>
            <a:off x="7452320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8" name="Tlačítko akce: Vlastní 7">
            <a:hlinkClick r:id="rId6" action="ppaction://hlinksldjump" highlightClick="1"/>
          </p:cNvPr>
          <p:cNvSpPr/>
          <p:nvPr/>
        </p:nvSpPr>
        <p:spPr>
          <a:xfrm>
            <a:off x="2699792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9" name="Tlačítko akce: Vlastní 8">
            <a:hlinkClick r:id="rId7" action="ppaction://hlinksldjump" highlightClick="1"/>
          </p:cNvPr>
          <p:cNvSpPr/>
          <p:nvPr/>
        </p:nvSpPr>
        <p:spPr>
          <a:xfrm>
            <a:off x="4283968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0" name="Tlačítko akce: Vlastní 9">
            <a:hlinkClick r:id="rId8" action="ppaction://hlinksldjump" highlightClick="1"/>
          </p:cNvPr>
          <p:cNvSpPr/>
          <p:nvPr/>
        </p:nvSpPr>
        <p:spPr>
          <a:xfrm>
            <a:off x="5868144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1" name="Tlačítko akce: Vlastní 10">
            <a:hlinkClick r:id="rId9" action="ppaction://hlinksldjump" highlightClick="1"/>
          </p:cNvPr>
          <p:cNvSpPr/>
          <p:nvPr/>
        </p:nvSpPr>
        <p:spPr>
          <a:xfrm>
            <a:off x="7452320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2" name="Tlačítko akce: Vlastní 11">
            <a:hlinkClick r:id="rId10" action="ppaction://hlinksldjump" highlightClick="1"/>
          </p:cNvPr>
          <p:cNvSpPr/>
          <p:nvPr/>
        </p:nvSpPr>
        <p:spPr>
          <a:xfrm>
            <a:off x="2699792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3" name="Tlačítko akce: Vlastní 12">
            <a:hlinkClick r:id="rId11" action="ppaction://hlinksldjump" highlightClick="1"/>
          </p:cNvPr>
          <p:cNvSpPr/>
          <p:nvPr/>
        </p:nvSpPr>
        <p:spPr>
          <a:xfrm>
            <a:off x="4283968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4" name="Tlačítko akce: Vlastní 13">
            <a:hlinkClick r:id="rId12" action="ppaction://hlinksldjump" highlightClick="1"/>
          </p:cNvPr>
          <p:cNvSpPr/>
          <p:nvPr/>
        </p:nvSpPr>
        <p:spPr>
          <a:xfrm>
            <a:off x="5868144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5" name="Tlačítko akce: Vlastní 14">
            <a:hlinkClick r:id="rId13" action="ppaction://hlinksldjump" highlightClick="1"/>
          </p:cNvPr>
          <p:cNvSpPr/>
          <p:nvPr/>
        </p:nvSpPr>
        <p:spPr>
          <a:xfrm>
            <a:off x="7452320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6" name="Tlačítko akce: Vlastní 15">
            <a:hlinkClick r:id="rId14" action="ppaction://hlinksldjump" highlightClick="1"/>
          </p:cNvPr>
          <p:cNvSpPr/>
          <p:nvPr/>
        </p:nvSpPr>
        <p:spPr>
          <a:xfrm>
            <a:off x="2699792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7" name="Tlačítko akce: Vlastní 16">
            <a:hlinkClick r:id="rId15" action="ppaction://hlinksldjump" highlightClick="1"/>
          </p:cNvPr>
          <p:cNvSpPr/>
          <p:nvPr/>
        </p:nvSpPr>
        <p:spPr>
          <a:xfrm>
            <a:off x="4283968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8" name="Tlačítko akce: Vlastní 17">
            <a:hlinkClick r:id="rId16" action="ppaction://hlinksldjump" highlightClick="1"/>
          </p:cNvPr>
          <p:cNvSpPr/>
          <p:nvPr/>
        </p:nvSpPr>
        <p:spPr>
          <a:xfrm>
            <a:off x="5868144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9" name="Tlačítko akce: Vlastní 18">
            <a:hlinkClick r:id="rId17" action="ppaction://hlinksldjump" highlightClick="1"/>
          </p:cNvPr>
          <p:cNvSpPr/>
          <p:nvPr/>
        </p:nvSpPr>
        <p:spPr>
          <a:xfrm>
            <a:off x="7452320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4 000</a:t>
            </a:r>
            <a:endParaRPr lang="cs-CZ" sz="4000" dirty="0"/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179512" y="1340768"/>
            <a:ext cx="2304256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FRÉZKA</a:t>
            </a:r>
            <a:endParaRPr lang="cs-CZ" sz="3200" dirty="0"/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179512" y="2458592"/>
            <a:ext cx="2304256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NÁSTROJE</a:t>
            </a:r>
            <a:endParaRPr lang="cs-CZ" sz="4000" dirty="0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179512" y="3573016"/>
            <a:ext cx="2304256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PARAMETRY</a:t>
            </a:r>
            <a:endParaRPr lang="cs-CZ" sz="2800" dirty="0"/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179512" y="4690840"/>
            <a:ext cx="2304256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BEZPEČNOST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PRÁCE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3475389" y="201414"/>
            <a:ext cx="219322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KVÍZ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FRÉZKA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čemu slouží srovnávací frézka?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/>
              <a:t>f</a:t>
            </a:r>
            <a:r>
              <a:rPr lang="cs-CZ" dirty="0" smtClean="0"/>
              <a:t>rézuje plochu masivního materiálu</a:t>
            </a:r>
            <a:br>
              <a:rPr lang="cs-CZ" dirty="0" smtClean="0"/>
            </a:br>
            <a:r>
              <a:rPr lang="cs-CZ" dirty="0" smtClean="0"/>
              <a:t>srovnává plochu a boky do pravého úhlu</a:t>
            </a:r>
            <a:endParaRPr lang="cs-CZ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lačítko akce: Dopředu nebo Další 2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FRÉZKA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rozdělujeme frézky?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srovnávací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tloušťkovací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kombinované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svislé spodní a horní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kopírovací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lačítko akce: Dopředu nebo Další 19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FRÉZKA za 3 000                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materiály lze opracovávat na svislé spodní frézce?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masivní</a:t>
            </a:r>
            <a:br>
              <a:rPr lang="cs-CZ" dirty="0" smtClean="0"/>
            </a:br>
            <a:r>
              <a:rPr lang="cs-CZ" dirty="0" smtClean="0"/>
              <a:t>materiály na bázi </a:t>
            </a:r>
            <a:r>
              <a:rPr lang="cs-CZ" smtClean="0"/>
              <a:t>dřeva –DTD, MDF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157192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FRÉZKA 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Z jakých částí se skládá kombinovaná srovnávací a </a:t>
            </a:r>
            <a:r>
              <a:rPr lang="cs-CZ" dirty="0" err="1" smtClean="0"/>
              <a:t>tloušťkovací</a:t>
            </a:r>
            <a:r>
              <a:rPr lang="cs-CZ" dirty="0" smtClean="0"/>
              <a:t> frézka?</a:t>
            </a:r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stůl </a:t>
            </a:r>
            <a:r>
              <a:rPr lang="cs-CZ" dirty="0" err="1" smtClean="0"/>
              <a:t>tloušťkovačky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přední a zadní stůl srovnávačky</a:t>
            </a:r>
            <a:br>
              <a:rPr lang="cs-CZ" dirty="0" smtClean="0"/>
            </a:br>
            <a:r>
              <a:rPr lang="cs-CZ" dirty="0" smtClean="0"/>
              <a:t>nožová hřídel</a:t>
            </a:r>
            <a:br>
              <a:rPr lang="cs-CZ" dirty="0" smtClean="0"/>
            </a:br>
            <a:r>
              <a:rPr lang="cs-CZ" dirty="0" smtClean="0"/>
              <a:t>vodící pravítko</a:t>
            </a:r>
            <a:br>
              <a:rPr lang="cs-CZ" dirty="0" smtClean="0"/>
            </a:br>
            <a:r>
              <a:rPr lang="cs-CZ" dirty="0" smtClean="0"/>
              <a:t>přítlačná lišta</a:t>
            </a:r>
          </a:p>
          <a:p>
            <a:pPr algn="ctr">
              <a:buNone/>
            </a:pPr>
            <a:r>
              <a:rPr lang="cs-CZ" dirty="0"/>
              <a:t>r</a:t>
            </a:r>
            <a:r>
              <a:rPr lang="cs-CZ" dirty="0" smtClean="0"/>
              <a:t>ýhovaný posouvací válec</a:t>
            </a:r>
            <a:br>
              <a:rPr lang="cs-CZ" dirty="0" smtClean="0"/>
            </a:br>
            <a:r>
              <a:rPr lang="cs-CZ" dirty="0" smtClean="0"/>
              <a:t>hladký posouvací válec</a:t>
            </a:r>
            <a:br>
              <a:rPr lang="cs-CZ" dirty="0" smtClean="0"/>
            </a:br>
            <a:r>
              <a:rPr lang="cs-CZ" dirty="0" smtClean="0"/>
              <a:t>záchyty proti zpětnému vrhu</a:t>
            </a:r>
            <a:br>
              <a:rPr lang="cs-CZ" dirty="0" smtClean="0"/>
            </a:br>
            <a:r>
              <a:rPr lang="cs-CZ" dirty="0" smtClean="0"/>
              <a:t>elektromotor</a:t>
            </a:r>
            <a:br>
              <a:rPr lang="cs-CZ" dirty="0" smtClean="0"/>
            </a:br>
            <a:r>
              <a:rPr lang="cs-CZ" dirty="0" smtClean="0"/>
              <a:t>řemenice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lačítko akce: Dopředu nebo Další 1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dělíme frézovací nástroje?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	celistvé</a:t>
            </a:r>
            <a:br>
              <a:rPr lang="cs-CZ" dirty="0" smtClean="0"/>
            </a:br>
            <a:r>
              <a:rPr lang="cs-CZ" dirty="0" smtClean="0"/>
              <a:t>s upnutými noži</a:t>
            </a:r>
            <a:br>
              <a:rPr lang="cs-CZ" dirty="0" smtClean="0"/>
            </a:br>
            <a:r>
              <a:rPr lang="cs-CZ" dirty="0" smtClean="0"/>
              <a:t>dělené</a:t>
            </a:r>
            <a:br>
              <a:rPr lang="cs-CZ" dirty="0" smtClean="0"/>
            </a:br>
            <a:r>
              <a:rPr lang="cs-CZ" dirty="0" smtClean="0"/>
              <a:t>kombinované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Co </a:t>
            </a:r>
            <a:r>
              <a:rPr lang="cs-CZ" dirty="0" smtClean="0"/>
              <a:t>jsou frézky a co frézy?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frézka – stroj</a:t>
            </a:r>
            <a:br>
              <a:rPr lang="cs-CZ" dirty="0" smtClean="0"/>
            </a:br>
            <a:r>
              <a:rPr lang="cs-CZ" dirty="0" smtClean="0"/>
              <a:t>                                         fréza - nástroj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nástroje lze použít u svislé spodní frézky?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/>
              <a:t>c</a:t>
            </a:r>
            <a:r>
              <a:rPr lang="cs-CZ" dirty="0" smtClean="0"/>
              <a:t>elistvé frézy – </a:t>
            </a:r>
            <a:r>
              <a:rPr lang="cs-CZ" dirty="0" err="1" smtClean="0"/>
              <a:t>kružce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nožové hlavy</a:t>
            </a:r>
            <a:br>
              <a:rPr lang="cs-CZ" dirty="0" smtClean="0"/>
            </a:br>
            <a:r>
              <a:rPr lang="cs-CZ" dirty="0" smtClean="0"/>
              <a:t>složené frézy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nástrojů může být u čtyřstranné tvarovací frézky?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až 8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PARAMETRY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</a:t>
            </a:r>
            <a:r>
              <a:rPr lang="cs-CZ" dirty="0" err="1" smtClean="0"/>
              <a:t>ot</a:t>
            </a:r>
            <a:r>
              <a:rPr lang="cs-CZ" dirty="0" smtClean="0"/>
              <a:t>./min má srovnávací frézka?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6 000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PARAMETRY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Jaká je maximální tloušťka  opracovávaného materiálu u </a:t>
            </a:r>
            <a:r>
              <a:rPr lang="cs-CZ" dirty="0" err="1" smtClean="0"/>
              <a:t>tloušťkovací</a:t>
            </a:r>
            <a:r>
              <a:rPr lang="cs-CZ" dirty="0" smtClean="0"/>
              <a:t> frézky?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max. 200 mm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za 3 000           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Jaká je rychlost posuvu u svislé spodní frézky? (uveďte rozmezí)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8 -60 m/min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za 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výkon elektromotoru u frézek? (uveďte rozmezí)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od 3 do 9 kW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 práce 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nutné použít při srovnávání vlysů kratších než 400 mm?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posouvací přípravek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 práce 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Kdy můžeme odejít od svislé horní frézky?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po vypnutí</a:t>
            </a:r>
            <a:br>
              <a:rPr lang="cs-CZ" dirty="0" smtClean="0"/>
            </a:br>
            <a:r>
              <a:rPr lang="cs-CZ" dirty="0" smtClean="0"/>
              <a:t>                                           po úplném zastavení nástroje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 práce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Lze při práci na frézkách použít rukavice?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ne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 práce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Jaké ochranné prostředky používáme při práci na frézkách?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ochrana zraku</a:t>
            </a:r>
            <a:br>
              <a:rPr lang="cs-CZ" dirty="0" smtClean="0"/>
            </a:br>
            <a:r>
              <a:rPr lang="cs-CZ" dirty="0" smtClean="0"/>
              <a:t>                                               ochrana sluchu</a:t>
            </a:r>
            <a:br>
              <a:rPr lang="cs-CZ" dirty="0" smtClean="0"/>
            </a:br>
            <a:r>
              <a:rPr lang="cs-CZ" dirty="0" smtClean="0"/>
              <a:t>                                               zástěra</a:t>
            </a:r>
            <a:br>
              <a:rPr lang="cs-CZ" dirty="0" smtClean="0"/>
            </a:br>
            <a:r>
              <a:rPr lang="cs-CZ" dirty="0" smtClean="0"/>
              <a:t>                                               pevná obuv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upnutý oděv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807</TotalTime>
  <Words>297</Words>
  <Application>Microsoft Office PowerPoint</Application>
  <PresentationFormat>Předvádění na obrazovce (4:3)</PresentationFormat>
  <Paragraphs>111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Tok</vt:lpstr>
      <vt:lpstr>Microsoft Word Document</vt:lpstr>
      <vt:lpstr>Prezentace aplikace PowerPoint</vt:lpstr>
      <vt:lpstr>KVÍZ</vt:lpstr>
      <vt:lpstr>Prezentace aplikace PowerPoint</vt:lpstr>
      <vt:lpstr>FRÉZKA za 1 000</vt:lpstr>
      <vt:lpstr>FRÉZKA za 2 000</vt:lpstr>
      <vt:lpstr>FRÉZKA za 3 000                    </vt:lpstr>
      <vt:lpstr>FRÉZKA  za 4 000</vt:lpstr>
      <vt:lpstr>NÁSTROJE za 1 000</vt:lpstr>
      <vt:lpstr>NÁSTROJE za 2 000</vt:lpstr>
      <vt:lpstr>NÁSTROJE za 3 000</vt:lpstr>
      <vt:lpstr>NÁSTROJE za 4 000</vt:lpstr>
      <vt:lpstr>PARAMETRY za 1 000</vt:lpstr>
      <vt:lpstr>PARAMETRY za 2 000</vt:lpstr>
      <vt:lpstr>PARAMETRY za 3 000               </vt:lpstr>
      <vt:lpstr>PARAMETRY za  4 000</vt:lpstr>
      <vt:lpstr>Bezpečnost práce  za 1 000</vt:lpstr>
      <vt:lpstr>Bezpečnost práce  za 2 000</vt:lpstr>
      <vt:lpstr>Bezpečnost práce za 3 000</vt:lpstr>
      <vt:lpstr>Bezpečnost práce za 4 000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</dc:title>
  <dc:creator>Roman</dc:creator>
  <cp:lastModifiedBy>Eva Vašíková</cp:lastModifiedBy>
  <cp:revision>98</cp:revision>
  <dcterms:created xsi:type="dcterms:W3CDTF">2012-06-17T14:19:53Z</dcterms:created>
  <dcterms:modified xsi:type="dcterms:W3CDTF">2013-06-27T09:35:47Z</dcterms:modified>
</cp:coreProperties>
</file>