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7"/>
  </p:notesMasterIdLst>
  <p:sldIdLst>
    <p:sldId id="292" r:id="rId2"/>
    <p:sldId id="256" r:id="rId3"/>
    <p:sldId id="257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07" d="100"/>
          <a:sy n="107" d="100"/>
        </p:scale>
        <p:origin x="-173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58AC-B44B-4BE5-98C2-EC3980BB0A2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780DC-7B90-40D2-A9F2-CA12354886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107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780DC-7B90-40D2-A9F2-CA123548866F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444520C-B860-4D8B-B8F7-AFB57B5A2A8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8913593"/>
              </p:ext>
            </p:extLst>
          </p:nvPr>
        </p:nvGraphicFramePr>
        <p:xfrm>
          <a:off x="2987824" y="548680"/>
          <a:ext cx="3935687" cy="57606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634550" progId="Word.Document.12">
                  <p:embed/>
                </p:oleObj>
              </mc:Choice>
              <mc:Fallback>
                <p:oleObj name="Dokument" r:id="rId3" imgW="5901230" imgH="86345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548680"/>
                        <a:ext cx="3935687" cy="57606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58950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ELEKTRICKÁ  MĚŘENÍ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1" cy="6858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83768"/>
                <a:gridCol w="1584176"/>
                <a:gridCol w="1728192"/>
                <a:gridCol w="1728192"/>
                <a:gridCol w="1619673"/>
              </a:tblGrid>
              <a:tr h="1704210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Měření napětí  a proudu </a:t>
                      </a:r>
                      <a:endParaRPr lang="cs-CZ" sz="2200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2" action="ppaction://hlinksldjump"/>
                        </a:rPr>
                        <a:t>100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3" action="ppaction://hlinksldjump"/>
                        </a:rPr>
                        <a:t>200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4" action="ppaction://hlinksldjump"/>
                        </a:rPr>
                        <a:t>300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5" action="ppaction://hlinksldjump"/>
                        </a:rPr>
                        <a:t>400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Měření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výkonů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6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8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9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Měření odporů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0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1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2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3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Měření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kapacity a  impedance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4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5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6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7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2800" dirty="0" smtClean="0"/>
              <a:t>Jak se zapojuje ampérmetr a jak voltmetr</a:t>
            </a:r>
            <a:r>
              <a:rPr lang="cs-CZ" sz="2800" dirty="0" smtClean="0">
                <a:hlinkClick r:id="rId2" action="ppaction://hlinksldjump"/>
              </a:rPr>
              <a:t> ?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Měření napětí a proudu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Jaká napětí (proudy) měří magnetoelektrické měřící přístroje</a:t>
            </a:r>
            <a:r>
              <a:rPr lang="cs-CZ" sz="3200" dirty="0" smtClean="0">
                <a:hlinkClick r:id="rId2" action="ppaction://hlinksldjump"/>
              </a:rPr>
              <a:t> ?</a:t>
            </a:r>
            <a:endParaRPr lang="cs-CZ" sz="3200" dirty="0" smtClean="0"/>
          </a:p>
          <a:p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Měření napětí a proudu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sz="3200" dirty="0" smtClean="0"/>
              <a:t>Jak můžeme měřit elektromotorické napětí měkkého zdroje</a:t>
            </a:r>
            <a:r>
              <a:rPr lang="cs-CZ" sz="3200" dirty="0" smtClean="0">
                <a:hlinkClick r:id="rId2" action="ppaction://hlinksldjump"/>
              </a:rPr>
              <a:t>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Měření napětí a proudu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Jak můžeme změřit veliké stejnosměrné proudy (řádově)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Měření napětí a proudu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7931224" cy="4497288"/>
          </a:xfrm>
        </p:spPr>
        <p:txBody>
          <a:bodyPr anchor="ctr"/>
          <a:lstStyle/>
          <a:p>
            <a:r>
              <a:rPr lang="cs-CZ" dirty="0" smtClean="0"/>
              <a:t>Čím se liší wattmetr od voltmetru a jak se zapojuje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 Měření výkonů za 100</a:t>
            </a:r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683568" y="6237312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Jak se značí a v čem se měří činný, jalový a zdánlivý výkon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 </a:t>
            </a:r>
            <a:r>
              <a:rPr lang="cs-CZ" sz="4000" dirty="0" smtClean="0">
                <a:hlinkClick r:id="rId3" action="ppaction://hlinksldjump"/>
              </a:rPr>
              <a:t>Měření výkonů </a:t>
            </a:r>
            <a:r>
              <a:rPr lang="cs-CZ" dirty="0" smtClean="0">
                <a:hlinkClick r:id="rId3" action="ppaction://hlinksldjump"/>
              </a:rPr>
              <a:t>za 200</a:t>
            </a: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Jak zjistíte činný výkon v trojfázové síti se souměrnou zátěží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výkonů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K čemu se používá </a:t>
            </a:r>
            <a:r>
              <a:rPr lang="cs-CZ" dirty="0" err="1" smtClean="0"/>
              <a:t>Aronovo</a:t>
            </a:r>
            <a:r>
              <a:rPr lang="cs-CZ" dirty="0" smtClean="0"/>
              <a:t> zapojení 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výkonů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72000"/>
          </a:xfrm>
        </p:spPr>
        <p:txBody>
          <a:bodyPr anchor="ctr"/>
          <a:lstStyle/>
          <a:p>
            <a:r>
              <a:rPr lang="cs-CZ" dirty="0" smtClean="0"/>
              <a:t>Jaké znáte metody měření odporů 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?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odporů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Jaké přístroje potřebujete k měření malých a velkých odporů porovnávací metodou 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?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odporů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Jak se zapojuje voltmetr k neznámému rezistoru při měření odporu voltmetrem a pro jaké odpory je tato metoda vhodná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?</a:t>
            </a:r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odporů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Je </a:t>
            </a:r>
            <a:r>
              <a:rPr lang="cs-CZ" dirty="0" err="1" smtClean="0"/>
              <a:t>Wheatstoneův</a:t>
            </a:r>
            <a:r>
              <a:rPr lang="cs-CZ" dirty="0" smtClean="0"/>
              <a:t> můstek vyvážen když </a:t>
            </a:r>
            <a:r>
              <a:rPr lang="cs-CZ" dirty="0" err="1" smtClean="0"/>
              <a:t>Rx</a:t>
            </a:r>
            <a:r>
              <a:rPr lang="cs-CZ" dirty="0" smtClean="0"/>
              <a:t> = R4 a zároveň R2 = R3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odporů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pl-PL" dirty="0" smtClean="0"/>
              <a:t>Co je to impedance, jak se značí a jakou má jednotku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Měření impedance, kapacity a indukčnosti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Můžeme měřit kapacitu v obvodu napájeném zdrojem stejnosměrného napětí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Měření impedance, kapacity a indukčnosti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Který vzorec se používá při měření kapacity nebo indukčnosti rezonanční metodou a jak vypadá</a:t>
            </a:r>
            <a:r>
              <a:rPr lang="cs-CZ" dirty="0" smtClean="0">
                <a:hlinkClick r:id="rId2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Měření impedance, kapacity a indukčnosti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47120"/>
          </a:xfrm>
        </p:spPr>
        <p:txBody>
          <a:bodyPr>
            <a:normAutofit/>
          </a:bodyPr>
          <a:lstStyle/>
          <a:p>
            <a:r>
              <a:rPr lang="cs-CZ" dirty="0" smtClean="0"/>
              <a:t>Které můstky se používají při měření vlastní indukčnosti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?</a:t>
            </a:r>
            <a:endParaRPr lang="cs-CZ" dirty="0" smtClean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Měření impedance, kapacity a indukčnosti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hlinkClick r:id="rId2" action="ppaction://hlinksldjump"/>
              </a:rPr>
              <a:t>Měření napětí a proudu </a:t>
            </a:r>
            <a:r>
              <a:rPr lang="cs-CZ" u="sng" dirty="0" smtClean="0">
                <a:hlinkClick r:id="rId2" action="ppaction://hlinksldjump"/>
              </a:rPr>
              <a:t>za 100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45692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Jak se zapojuje ampérmetr a jak voltmetr?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AMPÉRMETR do SÉRIE 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 VOLTMETR PARALELNĚ </a:t>
            </a:r>
          </a:p>
          <a:p>
            <a:pPr>
              <a:buNone/>
            </a:pPr>
            <a:r>
              <a:rPr lang="cs-CZ" sz="2800" dirty="0" smtClean="0"/>
              <a:t>k prvku obvodu, na kterém chceme měřit napětí nebo proud.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hlinkClick r:id="rId2" action="ppaction://hlinksldjump"/>
              </a:rPr>
              <a:t>Měření napětí a proudu </a:t>
            </a:r>
            <a:r>
              <a:rPr lang="cs-CZ" u="sng" dirty="0" smtClean="0">
                <a:hlinkClick r:id="rId2" action="ppaction://hlinksldjump"/>
              </a:rPr>
              <a:t>za 200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60885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2132856"/>
            <a:ext cx="8384608" cy="3096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Jaká napětí (proudy ) měří magnetoelektrické měřicí 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Pouze  STEJNOSMĚRNÁ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237312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539552" y="2204864"/>
            <a:ext cx="8208912" cy="3481584"/>
          </a:xfrm>
          <a:ln>
            <a:noFill/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sz="2800" dirty="0" smtClean="0"/>
              <a:t>Jak můžeme měřit elektromotorické napětí měkkého zdroje?</a:t>
            </a: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KOMPENZAČNÍ  METODOU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hlinkClick r:id="rId2" action="ppaction://hlinksldjump"/>
              </a:rPr>
              <a:t>Měření napětí a proudu </a:t>
            </a:r>
            <a:r>
              <a:rPr lang="cs-CZ" u="sng" dirty="0" smtClean="0">
                <a:hlinkClick r:id="rId2" action="ppaction://hlinksldjump"/>
              </a:rPr>
              <a:t>za 300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Jak můžeme změřit veliké stejnosměrné proudy (řádově)?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MAGNETOELEKTRICKÝM PŘÍSTROJEM s HALLOVOU  SONDOU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hlinkClick r:id="rId2" action="ppaction://hlinksldjump"/>
              </a:rPr>
              <a:t>Měření napětí a proudu </a:t>
            </a:r>
            <a:r>
              <a:rPr lang="cs-CZ" u="sng" dirty="0" smtClean="0">
                <a:hlinkClick r:id="rId2" action="ppaction://hlinksldjump"/>
              </a:rPr>
              <a:t>za 400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/>
          </a:p>
          <a:p>
            <a:pPr>
              <a:buNone/>
            </a:pPr>
            <a:r>
              <a:rPr lang="cs-CZ" sz="2800" dirty="0" smtClean="0"/>
              <a:t>Čím se liší wattmetr od voltmetru a jak se zapojuje?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WATTMETR  MÁ  ČTYŘI  SVORKY  - dvě PROUDOVÉ (vnější,větší) a  dvě  NAPĚŤOVÉ  (vnitřní, menší)</a:t>
            </a:r>
          </a:p>
          <a:p>
            <a:pPr>
              <a:buNone/>
            </a:pPr>
            <a:r>
              <a:rPr lang="cs-CZ" dirty="0" smtClean="0"/>
              <a:t>PROUDOVÉ se zapojují do SÉRIE  a </a:t>
            </a:r>
          </a:p>
          <a:p>
            <a:pPr>
              <a:buNone/>
            </a:pPr>
            <a:r>
              <a:rPr lang="cs-CZ" dirty="0" smtClean="0"/>
              <a:t>NAPĚŤOVÉ  PARALELNĚ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 Měření výkonů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Jak se značí a v čem se měří činný, jalový a zdánlivý výkon?</a:t>
            </a:r>
          </a:p>
          <a:p>
            <a:pPr>
              <a:buNone/>
            </a:pPr>
            <a:endParaRPr lang="cs-CZ" sz="2000" dirty="0" smtClean="0"/>
          </a:p>
          <a:p>
            <a:pPr marL="514350" indent="-514350">
              <a:buNone/>
            </a:pPr>
            <a:r>
              <a:rPr lang="cs-CZ" i="1" dirty="0" smtClean="0"/>
              <a:t>Činný        -  P, </a:t>
            </a:r>
            <a:r>
              <a:rPr lang="cs-CZ" i="1" cap="all" dirty="0" smtClean="0"/>
              <a:t>watt</a:t>
            </a:r>
          </a:p>
          <a:p>
            <a:pPr marL="514350" indent="-514350">
              <a:buNone/>
            </a:pPr>
            <a:r>
              <a:rPr lang="cs-CZ" i="1" dirty="0" smtClean="0"/>
              <a:t>Jalový        -  Q,, </a:t>
            </a:r>
            <a:r>
              <a:rPr lang="cs-CZ" i="1" cap="all" dirty="0" smtClean="0"/>
              <a:t>var</a:t>
            </a:r>
          </a:p>
          <a:p>
            <a:pPr>
              <a:buNone/>
            </a:pPr>
            <a:r>
              <a:rPr lang="cs-CZ" dirty="0" smtClean="0"/>
              <a:t>Zdánlivý   -  S,  VOLTAMPÉR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Měření výkonů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Jak zjistíte  činný výkon v trojfázové síti se souměrnou zátěží?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STAČÍ  JEDEN  WATTMETR  a  JEHO VÝKON VYNÁSOBÍME  TŘEMI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Měření výkonů za 300</a:t>
            </a:r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K čemu se používá </a:t>
            </a:r>
            <a:r>
              <a:rPr lang="cs-CZ" sz="2400" dirty="0" err="1" smtClean="0"/>
              <a:t>Aronovo</a:t>
            </a:r>
            <a:r>
              <a:rPr lang="cs-CZ" sz="2400" dirty="0" smtClean="0"/>
              <a:t> zapojení??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  MĚŘENÍ  VÝKONŮ  V  TROJFÁZOVÉ  SÍTÍ  S NESOUMĚRNOU  ZÁTĚŽÍ  POMOCÍ  DVOU WATTMETRŮ  místo  tří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Měření výkonů za 400</a:t>
            </a:r>
            <a:endParaRPr lang="cs-CZ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Jaké znáte metody měření odporů ?</a:t>
            </a:r>
          </a:p>
          <a:p>
            <a:endParaRPr lang="cs-CZ" dirty="0" smtClean="0"/>
          </a:p>
          <a:p>
            <a:r>
              <a:rPr lang="cs-CZ" dirty="0" smtClean="0"/>
              <a:t>OHMMETRY</a:t>
            </a:r>
          </a:p>
          <a:p>
            <a:r>
              <a:rPr lang="cs-CZ" dirty="0" smtClean="0"/>
              <a:t>OHMOVA  METODA</a:t>
            </a:r>
          </a:p>
          <a:p>
            <a:r>
              <a:rPr lang="cs-CZ" dirty="0" smtClean="0"/>
              <a:t>POROVNÁVACÍ  METODA</a:t>
            </a:r>
          </a:p>
          <a:p>
            <a:r>
              <a:rPr lang="cs-CZ" dirty="0" smtClean="0"/>
              <a:t>NAHRAZOVACÍ  METODA</a:t>
            </a:r>
          </a:p>
          <a:p>
            <a:r>
              <a:rPr lang="cs-CZ" dirty="0" smtClean="0"/>
              <a:t>VOLTMETRICKÁ  METODA</a:t>
            </a:r>
          </a:p>
          <a:p>
            <a:r>
              <a:rPr lang="cs-CZ" dirty="0" smtClean="0"/>
              <a:t>ODPOROVÉ  MŮSTKY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Měření odporů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 Jaké přístroje potřebujete k měření malých a velkých odporů porovnávací metodou 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Malé  odpory   -  VOLTMETR, REZISTOR  SE ZNÁMÝM  ODPOREM a ZDROJ  STEJNOSMĚRNÉHO  NAPĚTÍ</a:t>
            </a:r>
          </a:p>
          <a:p>
            <a:endParaRPr lang="cs-CZ" dirty="0" smtClean="0"/>
          </a:p>
          <a:p>
            <a:r>
              <a:rPr lang="cs-CZ" dirty="0" smtClean="0"/>
              <a:t>Velké  odpory   -  AMPÉRMETR, REZISTOR  SE ZNÁMÝM  ODPOREM  a  ZDROJ  STEJNOSMĚRNÉHO  NAPĚTÍ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Měření  odporů 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 se zapojuje voltmetr k neznámému rezistoru při měření odporu voltmetrem a pro jaké odpory je tato metoda vhodná?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  SÉRIE</a:t>
            </a:r>
          </a:p>
          <a:p>
            <a:pPr lvl="1"/>
            <a:r>
              <a:rPr lang="cs-CZ" dirty="0" smtClean="0"/>
              <a:t>PRO VELKÉ  ODPORY,  SROVNATELNÉ  S  ODPOREM  VOLTMETRU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Měření odporů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Je </a:t>
            </a:r>
            <a:r>
              <a:rPr lang="cs-CZ" sz="2800" dirty="0" err="1" smtClean="0"/>
              <a:t>Wheatstoneův</a:t>
            </a:r>
            <a:r>
              <a:rPr lang="cs-CZ" sz="2800" dirty="0" smtClean="0"/>
              <a:t> můstek vyvážen když </a:t>
            </a:r>
            <a:r>
              <a:rPr lang="cs-CZ" sz="2800" dirty="0" err="1" smtClean="0"/>
              <a:t>R</a:t>
            </a:r>
            <a:r>
              <a:rPr lang="cs-CZ" sz="2800" baseline="-25000" dirty="0" err="1" smtClean="0"/>
              <a:t>x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a zároveň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3200" dirty="0" smtClean="0"/>
              <a:t>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Měření odporů za 400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Co je to impedance, jak se značí a jakou má jednotku?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VLASTNOST  OBVODU,  V  NĚMŽ  JE  ELEKTRICKÝ  ODPOR,  KAPACITA  či  INDUKČNOST</a:t>
            </a:r>
          </a:p>
          <a:p>
            <a:endParaRPr lang="cs-CZ" dirty="0" smtClean="0"/>
          </a:p>
          <a:p>
            <a:r>
              <a:rPr lang="cs-CZ" dirty="0" smtClean="0"/>
              <a:t>Značí  se  Z  a měří se v OHMECH	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Měření impedance, kapacity a indukčnosti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Můžeme měřit kapacitu v obvodu napájeném zdrojem stejnosměrného napětí?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ANO,  PŘI  MĚŘENÍ  KAPACITY  BALISTICKÝM  GALVANOMETREM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Měření impedance, kapacity a indukčnosti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524000"/>
                <a:ext cx="8568952" cy="4572000"/>
              </a:xfrm>
            </p:spPr>
            <p:txBody>
              <a:bodyPr/>
              <a:lstStyle/>
              <a:p>
                <a:pPr>
                  <a:buNone/>
                </a:pPr>
                <a:r>
                  <a:rPr lang="cs-CZ" dirty="0" smtClean="0"/>
                  <a:t>Který vzorec se používá při měření kapacity nebo indukčnosti rezonanční metodou a jak vypadá?</a:t>
                </a:r>
              </a:p>
              <a:p>
                <a:pPr>
                  <a:buNone/>
                </a:pPr>
                <a:endParaRPr lang="cs-CZ" dirty="0" smtClean="0"/>
              </a:p>
              <a:p>
                <a:pPr>
                  <a:buNone/>
                </a:pPr>
                <a:endParaRPr lang="cs-CZ" dirty="0" smtClean="0"/>
              </a:p>
              <a:p>
                <a:r>
                  <a:rPr lang="cs-CZ" dirty="0" smtClean="0"/>
                  <a:t>THOMSONŮV  VZOREC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𝑓</m:t>
                      </m:r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ad>
                            <m:radPr>
                              <m:degHide m:val="on"/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𝐿𝐶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sz="3200" dirty="0" smtClean="0"/>
              </a:p>
              <a:p>
                <a:pPr>
                  <a:buNone/>
                </a:pPr>
                <a:endParaRPr lang="cs-CZ" dirty="0" smtClean="0"/>
              </a:p>
              <a:p>
                <a:pPr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524000"/>
                <a:ext cx="8568952" cy="4572000"/>
              </a:xfrm>
              <a:blipFill rotWithShape="1">
                <a:blip r:embed="rId2"/>
                <a:stretch>
                  <a:fillRect l="-1209" t="-10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Měření impedance, kapacity a indukčnosti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Které můstky se používají při měření vlastní indukčnosti?</a:t>
            </a: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/>
              <a:t>MAXWELL – WIENŮV  a  OWENŮV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Měření impedance, kapacity a indukčnosti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738</TotalTime>
  <Words>739</Words>
  <Application>Microsoft Office PowerPoint</Application>
  <PresentationFormat>Předvádění na obrazovce (4:3)</PresentationFormat>
  <Paragraphs>191</Paragraphs>
  <Slides>35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Papír</vt:lpstr>
      <vt:lpstr>Microsoft Word Document</vt:lpstr>
      <vt:lpstr>Prezentace aplikace PowerPoint</vt:lpstr>
      <vt:lpstr>ELEKTRICKÁ  MĚŘENÍ</vt:lpstr>
      <vt:lpstr>Prezentace aplikace PowerPoint</vt:lpstr>
      <vt:lpstr>Měření napětí a proudu za 100</vt:lpstr>
      <vt:lpstr>Měření napětí a proudu za 200</vt:lpstr>
      <vt:lpstr>Měření napětí a proudu za 300</vt:lpstr>
      <vt:lpstr>Měření napětí a proudu za 400</vt:lpstr>
      <vt:lpstr> Měření výkonů za 100</vt:lpstr>
      <vt:lpstr> Měření výkonů za 200    </vt:lpstr>
      <vt:lpstr>Měření výkonů za 300</vt:lpstr>
      <vt:lpstr>Měření výkonů za 400</vt:lpstr>
      <vt:lpstr>Měření odporů za 100</vt:lpstr>
      <vt:lpstr>Měření odporů za 200</vt:lpstr>
      <vt:lpstr>Měření odporů za 300</vt:lpstr>
      <vt:lpstr>Měření odporů za 400</vt:lpstr>
      <vt:lpstr>Měření impedance, kapacity a indukčnosti za 100</vt:lpstr>
      <vt:lpstr>Měření impedance, kapacity a indukčnosti za 200</vt:lpstr>
      <vt:lpstr>Měření impedance, kapacity a indukčnosti za 300</vt:lpstr>
      <vt:lpstr>Měření impedance, kapacity a indukčnosti za 400</vt:lpstr>
      <vt:lpstr>Měření napětí a proudu za 100</vt:lpstr>
      <vt:lpstr>Měření napětí a proudu za 200</vt:lpstr>
      <vt:lpstr>Měření napětí a proudu za 300</vt:lpstr>
      <vt:lpstr>Měření napětí a proudu za 400</vt:lpstr>
      <vt:lpstr> Měření výkonů za 100</vt:lpstr>
      <vt:lpstr> Měření výkonů za 200</vt:lpstr>
      <vt:lpstr> Měření výkonů za 300</vt:lpstr>
      <vt:lpstr>Měření výkonů za 400</vt:lpstr>
      <vt:lpstr>Měření odporů za 100</vt:lpstr>
      <vt:lpstr>Měření  odporů  za 200</vt:lpstr>
      <vt:lpstr>Měření odporů za 300</vt:lpstr>
      <vt:lpstr>Měření odporů za 400</vt:lpstr>
      <vt:lpstr>Měření impedance, kapacity a indukčnosti za 100</vt:lpstr>
      <vt:lpstr>Měření impedance, kapacity a indukčnosti za 200</vt:lpstr>
      <vt:lpstr>Měření impedance, kapacity a indukčnosti za 300</vt:lpstr>
      <vt:lpstr>Měření impedance, kapacity a indukčnosti za 400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</dc:title>
  <dc:creator>Lída</dc:creator>
  <cp:lastModifiedBy>Vlastik Jirouš</cp:lastModifiedBy>
  <cp:revision>44</cp:revision>
  <dcterms:created xsi:type="dcterms:W3CDTF">2013-01-03T13:23:00Z</dcterms:created>
  <dcterms:modified xsi:type="dcterms:W3CDTF">2013-06-27T07:38:01Z</dcterms:modified>
</cp:coreProperties>
</file>