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926BC-8E78-4CCF-A7B2-8DF8460C404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250A7-F2AC-4A3A-BAC6-4433188AF404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603B8-852C-4305-A8B5-259A7A1815F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025EA-66B7-4B75-BC7E-E841861BC2E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081B-7565-4E7A-9F9F-F1076E2DDB85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E28A-3A4F-4E6B-B567-EC8C4C5EF7EB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F08A9-3E88-45E3-A460-6C4313B1A85D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1CF1C-1A92-4FD7-820B-88967322F7A9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72853-67FE-4B33-8352-7E4108629A36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F43FD-ABDB-43CF-A014-C9419E2A3211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27642304"/>
              </p:ext>
            </p:extLst>
          </p:nvPr>
        </p:nvGraphicFramePr>
        <p:xfrm>
          <a:off x="2411760" y="251353"/>
          <a:ext cx="4392488" cy="62505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889940" imgH="8382628" progId="Word.Document.12">
                  <p:embed/>
                </p:oleObj>
              </mc:Choice>
              <mc:Fallback>
                <p:oleObj name="Dokument" r:id="rId3" imgW="5889940" imgH="838262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251353"/>
                        <a:ext cx="4392488" cy="62505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94289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703440" cy="2594719"/>
          </a:xfrm>
        </p:spPr>
        <p:txBody>
          <a:bodyPr>
            <a:normAutofit fontScale="90000"/>
          </a:bodyPr>
          <a:lstStyle/>
          <a:p>
            <a:r>
              <a:rPr lang="cs-CZ" sz="5400" dirty="0" err="1"/>
              <a:t>AutoCad</a:t>
            </a:r>
            <a:r>
              <a:rPr lang="cs-CZ" sz="5400" dirty="0"/>
              <a:t> 2012   </a:t>
            </a:r>
            <a:r>
              <a:rPr lang="cs-CZ" sz="5300" dirty="0"/>
              <a:t>Základy</a:t>
            </a:r>
            <a:r>
              <a:rPr lang="cs-CZ" sz="4800" dirty="0"/>
              <a:t> </a:t>
            </a:r>
            <a:r>
              <a:rPr lang="cs-CZ" sz="5300" dirty="0"/>
              <a:t>kreslení</a:t>
            </a:r>
            <a:r>
              <a:rPr lang="cs-CZ" sz="5400" dirty="0"/>
              <a:t>  </a:t>
            </a:r>
            <a:r>
              <a:rPr lang="cs-CZ" sz="5400" dirty="0" smtClean="0"/>
              <a:t>Kružnice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884744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5519" y="408179"/>
            <a:ext cx="186140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Kružnice</a:t>
            </a:r>
          </a:p>
          <a:p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5518" y="1008343"/>
            <a:ext cx="89684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Kružnice je další velice častý prvek. </a:t>
            </a:r>
            <a:r>
              <a:rPr lang="cs-CZ" sz="2400" dirty="0" smtClean="0"/>
              <a:t>Kružnici </a:t>
            </a:r>
            <a:r>
              <a:rPr lang="cs-CZ" sz="2400" dirty="0"/>
              <a:t>lze kreslit mnoha způsoby. </a:t>
            </a:r>
            <a:br>
              <a:rPr lang="cs-CZ" sz="2400" dirty="0"/>
            </a:br>
            <a:endParaRPr lang="cs-CZ" sz="2400" dirty="0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13750"/>
            <a:ext cx="2880320" cy="4063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737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76672"/>
            <a:ext cx="8352928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</a:t>
            </a:r>
            <a:r>
              <a:rPr lang="cs-CZ" sz="2800" dirty="0"/>
              <a:t>kreslení</a:t>
            </a:r>
            <a:r>
              <a:rPr lang="cs-CZ" sz="2400" dirty="0"/>
              <a:t> lze použít i klíčové slovo kružnice napsané do příkazového </a:t>
            </a:r>
            <a:r>
              <a:rPr lang="cs-CZ" sz="2400" dirty="0" smtClean="0"/>
              <a:t>řádku.</a:t>
            </a:r>
          </a:p>
          <a:p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Povšimněte si i možností pro definici kružnice.</a:t>
            </a:r>
          </a:p>
          <a:p>
            <a:r>
              <a:rPr lang="cs-CZ" sz="2400" dirty="0" smtClean="0"/>
              <a:t>Např.: pro zadání kružnice třemi body je nutné v příkazovém řádku dopsat 3b …</a:t>
            </a:r>
            <a:endParaRPr lang="cs-CZ" sz="2400" dirty="0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598" y="3504914"/>
            <a:ext cx="7140277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426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548680"/>
            <a:ext cx="31983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Střed a poloměr</a:t>
            </a: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064" y="1268760"/>
            <a:ext cx="3522921" cy="345638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1520" y="4869160"/>
            <a:ext cx="86409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Příkaz: _</a:t>
            </a:r>
            <a:r>
              <a:rPr lang="cs-CZ" sz="2400" dirty="0" err="1"/>
              <a:t>circle</a:t>
            </a:r>
            <a:r>
              <a:rPr lang="cs-CZ" sz="2400" dirty="0"/>
              <a:t> Určete střed kružnice nebo [3B/2B/</a:t>
            </a:r>
            <a:r>
              <a:rPr lang="cs-CZ" sz="2400" dirty="0" err="1"/>
              <a:t>Ttr</a:t>
            </a:r>
            <a:r>
              <a:rPr lang="cs-CZ" sz="2400" dirty="0"/>
              <a:t> (</a:t>
            </a:r>
            <a:r>
              <a:rPr lang="cs-CZ" sz="2400" dirty="0" err="1"/>
              <a:t>tan</a:t>
            </a:r>
            <a:r>
              <a:rPr lang="cs-CZ" sz="2400" dirty="0"/>
              <a:t> </a:t>
            </a:r>
            <a:r>
              <a:rPr lang="cs-CZ" sz="2400" dirty="0" err="1"/>
              <a:t>tan</a:t>
            </a:r>
            <a:r>
              <a:rPr lang="cs-CZ" sz="2400" dirty="0"/>
              <a:t> rádius)]: 200,0</a:t>
            </a:r>
          </a:p>
          <a:p>
            <a:r>
              <a:rPr lang="cs-CZ" sz="2400" dirty="0"/>
              <a:t>Určete rádius kružnice nebo [Diametr] &lt;200.0000&gt;: 150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74092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548680"/>
            <a:ext cx="29915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Střed a průměr</a:t>
            </a: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" y="1340769"/>
            <a:ext cx="3522732" cy="316835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611560" y="4653136"/>
            <a:ext cx="813690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Příkaz: _</a:t>
            </a:r>
            <a:r>
              <a:rPr lang="cs-CZ" sz="2400" dirty="0" err="1"/>
              <a:t>circle</a:t>
            </a:r>
            <a:r>
              <a:rPr lang="cs-CZ" sz="2400" dirty="0"/>
              <a:t> Určete střed kružnice nebo [3B/2B/</a:t>
            </a:r>
            <a:r>
              <a:rPr lang="cs-CZ" sz="2400" dirty="0" err="1"/>
              <a:t>Ttr</a:t>
            </a:r>
            <a:r>
              <a:rPr lang="cs-CZ" sz="2400" dirty="0"/>
              <a:t> (</a:t>
            </a:r>
            <a:r>
              <a:rPr lang="cs-CZ" sz="2400" dirty="0" err="1"/>
              <a:t>tan</a:t>
            </a:r>
            <a:r>
              <a:rPr lang="cs-CZ" sz="2400" dirty="0"/>
              <a:t> </a:t>
            </a:r>
            <a:r>
              <a:rPr lang="cs-CZ" sz="2400" dirty="0" err="1"/>
              <a:t>tan</a:t>
            </a:r>
            <a:r>
              <a:rPr lang="cs-CZ" sz="2400" dirty="0"/>
              <a:t> rádius)]: 200,0</a:t>
            </a:r>
          </a:p>
          <a:p>
            <a:r>
              <a:rPr lang="cs-CZ" sz="2400" dirty="0"/>
              <a:t>Určete rádius kružnice nebo [Diametr] &lt;150.0000&gt;: _</a:t>
            </a:r>
            <a:r>
              <a:rPr lang="cs-CZ" sz="3600" dirty="0"/>
              <a:t>d </a:t>
            </a:r>
          </a:p>
          <a:p>
            <a:r>
              <a:rPr lang="cs-CZ" sz="2400" dirty="0"/>
              <a:t>Určete diametr kružnice &lt;300.0000&gt;: 300</a:t>
            </a:r>
          </a:p>
        </p:txBody>
      </p:sp>
    </p:spTree>
    <p:extLst>
      <p:ext uri="{BB962C8B-B14F-4D97-AF65-F5344CB8AC3E}">
        <p14:creationId xmlns:p14="http://schemas.microsoft.com/office/powerpoint/2010/main" val="1918667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369530"/>
            <a:ext cx="16729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3 BODY</a:t>
            </a: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196752"/>
            <a:ext cx="3423285" cy="3214370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7" y="1196752"/>
            <a:ext cx="2952328" cy="321437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3528" y="4725144"/>
            <a:ext cx="87129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Příkaz: _</a:t>
            </a:r>
            <a:r>
              <a:rPr lang="cs-CZ" sz="2400" dirty="0" err="1"/>
              <a:t>circle</a:t>
            </a:r>
            <a:r>
              <a:rPr lang="cs-CZ" sz="2400" dirty="0"/>
              <a:t> Určete střed kružnice nebo [3B/2B/</a:t>
            </a:r>
            <a:r>
              <a:rPr lang="cs-CZ" sz="2400" dirty="0" err="1"/>
              <a:t>Ttr</a:t>
            </a:r>
            <a:r>
              <a:rPr lang="cs-CZ" sz="2400" dirty="0"/>
              <a:t> (</a:t>
            </a:r>
            <a:r>
              <a:rPr lang="cs-CZ" sz="2400" dirty="0" err="1"/>
              <a:t>tan</a:t>
            </a:r>
            <a:r>
              <a:rPr lang="cs-CZ" sz="2400" dirty="0"/>
              <a:t> </a:t>
            </a:r>
            <a:r>
              <a:rPr lang="cs-CZ" sz="2400" dirty="0" err="1"/>
              <a:t>tan</a:t>
            </a:r>
            <a:r>
              <a:rPr lang="cs-CZ" sz="2400" dirty="0"/>
              <a:t> rádius)]: _</a:t>
            </a:r>
            <a:r>
              <a:rPr lang="cs-CZ" sz="2400" b="1" dirty="0"/>
              <a:t>3b</a:t>
            </a:r>
            <a:r>
              <a:rPr lang="cs-CZ" sz="2400" dirty="0"/>
              <a:t> </a:t>
            </a:r>
          </a:p>
          <a:p>
            <a:r>
              <a:rPr lang="cs-CZ" sz="2400" dirty="0"/>
              <a:t>Zadejte první bod na kružnici:</a:t>
            </a:r>
          </a:p>
          <a:p>
            <a:r>
              <a:rPr lang="cs-CZ" sz="2400" dirty="0"/>
              <a:t>Zadejte druhý bod na kružnici:</a:t>
            </a:r>
          </a:p>
          <a:p>
            <a:r>
              <a:rPr lang="cs-CZ" sz="2400" dirty="0"/>
              <a:t>Zadejte třetí bod na kružnici: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95180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48680"/>
            <a:ext cx="16842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 BODY</a:t>
            </a:r>
            <a:endParaRPr lang="cs-CZ" sz="3600" b="1" dirty="0"/>
          </a:p>
        </p:txBody>
      </p:sp>
      <p:pic>
        <p:nvPicPr>
          <p:cNvPr id="5" name="Obrázek 4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6"/>
          <a:stretch/>
        </p:blipFill>
        <p:spPr bwMode="auto">
          <a:xfrm>
            <a:off x="611560" y="1198897"/>
            <a:ext cx="3412490" cy="32315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198897"/>
            <a:ext cx="3528392" cy="323151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1560" y="4581128"/>
            <a:ext cx="83529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Příkaz: _</a:t>
            </a:r>
            <a:r>
              <a:rPr lang="cs-CZ" sz="2400" dirty="0" err="1"/>
              <a:t>circle</a:t>
            </a:r>
            <a:r>
              <a:rPr lang="cs-CZ" sz="2400" dirty="0"/>
              <a:t> Určete střed kružnice nebo [3B/2B/</a:t>
            </a:r>
            <a:r>
              <a:rPr lang="cs-CZ" sz="2400" dirty="0" err="1"/>
              <a:t>Ttr</a:t>
            </a:r>
            <a:r>
              <a:rPr lang="cs-CZ" sz="2400" dirty="0"/>
              <a:t> (</a:t>
            </a:r>
            <a:r>
              <a:rPr lang="cs-CZ" sz="2400" dirty="0" err="1"/>
              <a:t>tan</a:t>
            </a:r>
            <a:r>
              <a:rPr lang="cs-CZ" sz="2400" dirty="0"/>
              <a:t> </a:t>
            </a:r>
            <a:r>
              <a:rPr lang="cs-CZ" sz="2400" dirty="0" err="1"/>
              <a:t>tan</a:t>
            </a:r>
            <a:r>
              <a:rPr lang="cs-CZ" sz="2400" dirty="0"/>
              <a:t> rádius)]: _2b </a:t>
            </a:r>
          </a:p>
          <a:p>
            <a:r>
              <a:rPr lang="cs-CZ" sz="2400" dirty="0"/>
              <a:t>Určete první koncový bod průměru kružnice:</a:t>
            </a:r>
          </a:p>
          <a:p>
            <a:r>
              <a:rPr lang="cs-CZ" sz="2400" dirty="0"/>
              <a:t>Určete druhý koncový bod průměru kružnice:</a:t>
            </a:r>
            <a:br>
              <a:rPr lang="cs-CZ" sz="2400" dirty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28030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14340" y="476672"/>
            <a:ext cx="43740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Tečna, tečna, poloměr</a:t>
            </a: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019" y="1123003"/>
            <a:ext cx="4752975" cy="340042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6424" y="1123003"/>
            <a:ext cx="2594007" cy="340042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14340" y="4797152"/>
            <a:ext cx="86296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Příkaz: _</a:t>
            </a:r>
            <a:r>
              <a:rPr lang="cs-CZ" sz="2400" dirty="0" err="1"/>
              <a:t>circle</a:t>
            </a:r>
            <a:r>
              <a:rPr lang="cs-CZ" sz="2400" dirty="0"/>
              <a:t> Určete střed kružnice nebo [3B/2B/</a:t>
            </a:r>
            <a:r>
              <a:rPr lang="cs-CZ" sz="2400" dirty="0" err="1"/>
              <a:t>Ttr</a:t>
            </a:r>
            <a:r>
              <a:rPr lang="cs-CZ" sz="2400" dirty="0"/>
              <a:t> (</a:t>
            </a:r>
            <a:r>
              <a:rPr lang="cs-CZ" sz="2400" dirty="0" err="1"/>
              <a:t>tan</a:t>
            </a:r>
            <a:r>
              <a:rPr lang="cs-CZ" sz="2400" dirty="0"/>
              <a:t> </a:t>
            </a:r>
            <a:r>
              <a:rPr lang="cs-CZ" sz="2400" dirty="0" err="1"/>
              <a:t>tan</a:t>
            </a:r>
            <a:r>
              <a:rPr lang="cs-CZ" sz="2400" dirty="0"/>
              <a:t> rádius)]: _</a:t>
            </a:r>
            <a:r>
              <a:rPr lang="cs-CZ" sz="2400" dirty="0" err="1"/>
              <a:t>ttr</a:t>
            </a:r>
            <a:endParaRPr lang="cs-CZ" sz="2400" dirty="0"/>
          </a:p>
          <a:p>
            <a:r>
              <a:rPr lang="cs-CZ" sz="2400" dirty="0"/>
              <a:t>Určete bod na objektu pro první tangentu kružnice:</a:t>
            </a:r>
          </a:p>
          <a:p>
            <a:r>
              <a:rPr lang="cs-CZ" sz="2400" dirty="0"/>
              <a:t>Určete bod na objektu pro druhou tangentu kružnice:</a:t>
            </a:r>
          </a:p>
          <a:p>
            <a:r>
              <a:rPr lang="cs-CZ" sz="2400" dirty="0"/>
              <a:t>Určete rádius kružnice &lt;100.0000&gt;: 25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60132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343023"/>
            <a:ext cx="38034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Tečna, tečna, tečna</a:t>
            </a: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989354"/>
            <a:ext cx="3312368" cy="3641623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1497" y="1011477"/>
            <a:ext cx="2438400" cy="36195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39552" y="4869160"/>
            <a:ext cx="84249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Příkaz: _</a:t>
            </a:r>
            <a:r>
              <a:rPr lang="cs-CZ" sz="2400" dirty="0" err="1"/>
              <a:t>circle</a:t>
            </a:r>
            <a:r>
              <a:rPr lang="cs-CZ" sz="2400" dirty="0"/>
              <a:t> Určete střed kružnice nebo [3B/2B/</a:t>
            </a:r>
            <a:r>
              <a:rPr lang="cs-CZ" sz="2400" dirty="0" err="1"/>
              <a:t>Ttr</a:t>
            </a:r>
            <a:r>
              <a:rPr lang="cs-CZ" sz="2400" dirty="0"/>
              <a:t> (</a:t>
            </a:r>
            <a:r>
              <a:rPr lang="cs-CZ" sz="2400" dirty="0" err="1"/>
              <a:t>tan</a:t>
            </a:r>
            <a:r>
              <a:rPr lang="cs-CZ" sz="2400" dirty="0"/>
              <a:t> </a:t>
            </a:r>
            <a:r>
              <a:rPr lang="cs-CZ" sz="2400" dirty="0" err="1"/>
              <a:t>tan</a:t>
            </a:r>
            <a:r>
              <a:rPr lang="cs-CZ" sz="2400" dirty="0"/>
              <a:t> rádius)]: _3p </a:t>
            </a:r>
          </a:p>
          <a:p>
            <a:r>
              <a:rPr lang="cs-CZ" sz="2400" dirty="0"/>
              <a:t>Zadejte první bod na kružnici: _</a:t>
            </a:r>
            <a:r>
              <a:rPr lang="cs-CZ" sz="2400" dirty="0" err="1"/>
              <a:t>tan</a:t>
            </a:r>
            <a:r>
              <a:rPr lang="cs-CZ" sz="2400" dirty="0"/>
              <a:t> k</a:t>
            </a:r>
          </a:p>
          <a:p>
            <a:r>
              <a:rPr lang="cs-CZ" sz="2400" dirty="0"/>
              <a:t>Zadejte druhý bod na kružnici: _</a:t>
            </a:r>
            <a:r>
              <a:rPr lang="cs-CZ" sz="2400" dirty="0" err="1"/>
              <a:t>tan</a:t>
            </a:r>
            <a:r>
              <a:rPr lang="cs-CZ" sz="2400" dirty="0"/>
              <a:t> k</a:t>
            </a:r>
          </a:p>
          <a:p>
            <a:r>
              <a:rPr lang="cs-CZ" sz="2400" dirty="0"/>
              <a:t>Zadejte třetí bod na kružnici: _</a:t>
            </a:r>
            <a:r>
              <a:rPr lang="cs-CZ" sz="2400" dirty="0" err="1"/>
              <a:t>tan</a:t>
            </a:r>
            <a:r>
              <a:rPr lang="cs-CZ" sz="2400" dirty="0"/>
              <a:t> 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59610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Thatch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48</TotalTime>
  <Words>266</Words>
  <Application>Microsoft Office PowerPoint</Application>
  <PresentationFormat>Předvádění na obrazovce (4:3)</PresentationFormat>
  <Paragraphs>32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Došky</vt:lpstr>
      <vt:lpstr>Microsoft Word Document</vt:lpstr>
      <vt:lpstr>Prezentace aplikace PowerPoint</vt:lpstr>
      <vt:lpstr>AutoCad 2012   Základy kreslení  Kružnice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AutoCad 2012   Základy kreslení  Kružnice</dc:title>
  <dc:creator>administrator</dc:creator>
  <cp:lastModifiedBy>name</cp:lastModifiedBy>
  <cp:revision>5</cp:revision>
  <dcterms:created xsi:type="dcterms:W3CDTF">2013-05-22T04:00:49Z</dcterms:created>
  <dcterms:modified xsi:type="dcterms:W3CDTF">2013-06-27T05:32:24Z</dcterms:modified>
</cp:coreProperties>
</file>