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8" r:id="rId2"/>
    <p:sldId id="256" r:id="rId3"/>
    <p:sldId id="257" r:id="rId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8789009"/>
              </p:ext>
            </p:extLst>
          </p:nvPr>
        </p:nvGraphicFramePr>
        <p:xfrm>
          <a:off x="2627784" y="332655"/>
          <a:ext cx="4365429" cy="62120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395248" progId="Word.Document.12">
                  <p:embed/>
                </p:oleObj>
              </mc:Choice>
              <mc:Fallback>
                <p:oleObj name="Dokument" r:id="rId3" imgW="5889940" imgH="839524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332655"/>
                        <a:ext cx="4365429" cy="62120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4842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847456" cy="2666727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2012   </a:t>
            </a:r>
            <a:r>
              <a:rPr lang="cs-CZ" sz="5300" dirty="0"/>
              <a:t>Základy kreslení  </a:t>
            </a:r>
            <a:r>
              <a:rPr lang="cs-CZ" sz="5300" dirty="0" smtClean="0"/>
              <a:t>Pracovní list 1</a:t>
            </a:r>
            <a:endParaRPr lang="cs-CZ" sz="5300" dirty="0"/>
          </a:p>
        </p:txBody>
      </p:sp>
    </p:spTree>
    <p:extLst>
      <p:ext uri="{BB962C8B-B14F-4D97-AF65-F5344CB8AC3E}">
        <p14:creationId xmlns:p14="http://schemas.microsoft.com/office/powerpoint/2010/main" val="1114201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41520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Nakreslete dle vzoru</a:t>
            </a:r>
            <a:endParaRPr lang="cs-CZ" sz="3600" b="1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62694"/>
            <a:ext cx="4911725" cy="54127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56176" y="6237312"/>
            <a:ext cx="2055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Poznámka: nekótujte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888193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</TotalTime>
  <Words>13</Words>
  <Application>Microsoft Office PowerPoint</Application>
  <PresentationFormat>Předvádění na obrazovce (4:3)</PresentationFormat>
  <Paragraphs>3</Paragraphs>
  <Slides>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Došky</vt:lpstr>
      <vt:lpstr>Microsoft Word Document</vt:lpstr>
      <vt:lpstr>Prezentace aplikace PowerPoint</vt:lpstr>
      <vt:lpstr>AutoCad 2012   Základy kreslení  Pracovní list 1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Pracovní list 1</dc:title>
  <dc:creator>administrator</dc:creator>
  <cp:lastModifiedBy>name</cp:lastModifiedBy>
  <cp:revision>3</cp:revision>
  <dcterms:created xsi:type="dcterms:W3CDTF">2013-05-22T04:53:50Z</dcterms:created>
  <dcterms:modified xsi:type="dcterms:W3CDTF">2013-06-27T06:58:18Z</dcterms:modified>
</cp:coreProperties>
</file>