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0" r:id="rId3"/>
    <p:sldId id="278" r:id="rId4"/>
    <p:sldId id="279" r:id="rId5"/>
    <p:sldId id="28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  RUČNÍ  HOBLÍK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  RUČNÍ  HOBLÍK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4285168"/>
              </p:ext>
            </p:extLst>
          </p:nvPr>
        </p:nvGraphicFramePr>
        <p:xfrm>
          <a:off x="2699792" y="609211"/>
          <a:ext cx="3816423" cy="57504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609211"/>
                        <a:ext cx="3816423" cy="57504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3117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988438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se používá ruční elektrický hoblík?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hobluje masivní dřevo</a:t>
            </a:r>
          </a:p>
          <a:p>
            <a:r>
              <a:rPr lang="cs-CZ" dirty="0" smtClean="0"/>
              <a:t>srovnává plochy a hrany</a:t>
            </a:r>
          </a:p>
          <a:p>
            <a:r>
              <a:rPr lang="cs-CZ" dirty="0"/>
              <a:t>h</a:t>
            </a:r>
            <a:r>
              <a:rPr lang="cs-CZ" dirty="0" smtClean="0"/>
              <a:t>obluje polodrážky</a:t>
            </a:r>
          </a:p>
          <a:p>
            <a:r>
              <a:rPr lang="cs-CZ" dirty="0"/>
              <a:t>z</a:t>
            </a:r>
            <a:r>
              <a:rPr lang="cs-CZ" dirty="0" smtClean="0"/>
              <a:t>arovnává hrany z masivního dřeva   </a:t>
            </a:r>
          </a:p>
          <a:p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452320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368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se spínačem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Zajišťovací kolík spínače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Kryt pohonu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Otvor pro odvádění třísky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00808"/>
            <a:ext cx="3596640" cy="1719072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380312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50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700 – 1 000 W</a:t>
            </a:r>
          </a:p>
          <a:p>
            <a:r>
              <a:rPr lang="cs-CZ" dirty="0" smtClean="0"/>
              <a:t>Šířka pracovní plochy   do 85 mm</a:t>
            </a:r>
          </a:p>
          <a:p>
            <a:r>
              <a:rPr lang="cs-CZ" dirty="0" smtClean="0"/>
              <a:t>Otáčky    16 000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524328" y="5284056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86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71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se používá ruční elektrický hoblík?</vt:lpstr>
      <vt:lpstr>Jaké jsou základní části stroje?</vt:lpstr>
      <vt:lpstr>Jaké jsou parametry stroje?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38</cp:revision>
  <dcterms:created xsi:type="dcterms:W3CDTF">2013-01-09T15:57:26Z</dcterms:created>
  <dcterms:modified xsi:type="dcterms:W3CDTF">2013-06-27T07:17:46Z</dcterms:modified>
</cp:coreProperties>
</file>