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0" r:id="rId3"/>
    <p:sldId id="275" r:id="rId4"/>
    <p:sldId id="276" r:id="rId5"/>
    <p:sldId id="27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FRÉZKA RUČNÍ SVISLÁ HORNÍ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FRÉZKA RUČNÍ SVISLÁ HORNÍ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0947534"/>
              </p:ext>
            </p:extLst>
          </p:nvPr>
        </p:nvGraphicFramePr>
        <p:xfrm>
          <a:off x="2555776" y="392213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213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534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323044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se používá horní svislá frézka ruční?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materiály na bázi dřeva</a:t>
            </a:r>
          </a:p>
          <a:p>
            <a:r>
              <a:rPr lang="cs-CZ" dirty="0" smtClean="0"/>
              <a:t>frézuje různé profily v plošných dílcích</a:t>
            </a:r>
          </a:p>
          <a:p>
            <a:r>
              <a:rPr lang="cs-CZ" dirty="0"/>
              <a:t>f</a:t>
            </a:r>
            <a:r>
              <a:rPr lang="cs-CZ" dirty="0" smtClean="0"/>
              <a:t>rézuje otvory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ozuby  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80312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44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Ovládací páka přidržovacího zařízení pohyblivého stolu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Zapínací zařízení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028" y="2492896"/>
            <a:ext cx="2398348" cy="2333453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452320" y="530120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4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500 - 1 500 W</a:t>
            </a:r>
          </a:p>
          <a:p>
            <a:r>
              <a:rPr lang="cs-CZ" dirty="0" smtClean="0"/>
              <a:t>Otáčky   do 18 000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Hloubka frézování frézou do 40 mm -   50 mm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508870" y="515719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84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se používá horní svislá frézka ruční?</vt:lpstr>
      <vt:lpstr>Jaké jsou základní části stroje?</vt:lpstr>
      <vt:lpstr>Jaké jsou parametry stroje?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36</cp:revision>
  <dcterms:created xsi:type="dcterms:W3CDTF">2013-01-09T15:57:26Z</dcterms:created>
  <dcterms:modified xsi:type="dcterms:W3CDTF">2013-06-27T09:56:22Z</dcterms:modified>
</cp:coreProperties>
</file>