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0" r:id="rId4"/>
    <p:sldId id="261" r:id="rId5"/>
    <p:sldId id="262" r:id="rId6"/>
    <p:sldId id="263" r:id="rId7"/>
    <p:sldId id="258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VY_52_INOVACE_32 II Poznáš sporty?</a:t>
          </a:r>
          <a:r>
            <a:rPr lang="cs-CZ" sz="2000" baseline="0" dirty="0" smtClean="0"/>
            <a:t>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Němcová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Člověk a jeho svět </a:t>
          </a:r>
          <a:r>
            <a:rPr lang="cs-CZ" sz="2000" smtClean="0"/>
            <a:t>- Prvouka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CZ.1.07/1.4.00/21.0305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E53CD7A-B70D-45F2-96B1-047F8FBD2C21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E2028FF-AC44-431B-972D-0214982F4625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DA3286D-C176-4B29-9DBD-BD92C448E7F8}" type="presOf" srcId="{D1B46980-6531-4606-95E6-44980827E919}" destId="{2BE915AB-18AA-4053-B92C-3BFC9ED204BB}" srcOrd="1" destOrd="0" presId="urn:microsoft.com/office/officeart/2005/8/layout/target3"/>
    <dgm:cxn modelId="{9F2983A0-9711-41BA-9E69-46029220084C}" type="presOf" srcId="{D8197B8C-B260-4A16-BDF4-0947B075E274}" destId="{5A5FFA88-C948-4069-8E93-59FA12366E83}" srcOrd="1" destOrd="0" presId="urn:microsoft.com/office/officeart/2005/8/layout/target3"/>
    <dgm:cxn modelId="{1217D21F-6AD5-41A4-9A4B-945D7174C3FE}" type="presOf" srcId="{4C35D32F-0EAB-4CD7-82EE-45574DC2A586}" destId="{8BEBB6EC-1DAA-4CAC-8A25-BC0FCBD5DBD5}" srcOrd="0" destOrd="0" presId="urn:microsoft.com/office/officeart/2005/8/layout/target3"/>
    <dgm:cxn modelId="{595DBFD9-4603-47E3-ADE9-7AE909E0B5FC}" type="presOf" srcId="{D8197B8C-B260-4A16-BDF4-0947B075E274}" destId="{25B08C86-7E15-44DC-BE7F-FFB55DD49D12}" srcOrd="0" destOrd="0" presId="urn:microsoft.com/office/officeart/2005/8/layout/target3"/>
    <dgm:cxn modelId="{08371E95-8E0B-499E-AD8D-96FE27E1864F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0A1A559-8EFF-495C-A88C-3AC4E165BE91}" type="presOf" srcId="{B651F6E3-6281-48DB-9319-2AEAFDAE7572}" destId="{619D679B-A015-4ECF-8348-D1034C574F40}" srcOrd="0" destOrd="0" presId="urn:microsoft.com/office/officeart/2005/8/layout/target3"/>
    <dgm:cxn modelId="{B01F3228-AD7D-4CF6-A7B7-C3EF68AD3173}" type="presOf" srcId="{757F3AB3-0718-4624-B441-E567A8F0AB56}" destId="{333A1088-737F-45CB-B68E-254E46348037}" srcOrd="0" destOrd="0" presId="urn:microsoft.com/office/officeart/2005/8/layout/target3"/>
    <dgm:cxn modelId="{D4A0CA26-1222-4C28-9E96-952CB17D3840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82FC4EC-7882-41B2-8413-9D1E627E8B90}" type="presOf" srcId="{D1D4F407-5343-4D3F-B5B9-D407B03CAEB4}" destId="{AED2198E-93D5-4001-81B4-73124B309672}" srcOrd="1" destOrd="0" presId="urn:microsoft.com/office/officeart/2005/8/layout/target3"/>
    <dgm:cxn modelId="{77ED53EE-12ED-4FF0-9838-9735647905E6}" type="presParOf" srcId="{333A1088-737F-45CB-B68E-254E46348037}" destId="{F5ABB229-8D3B-4694-996A-96F23CF14429}" srcOrd="0" destOrd="0" presId="urn:microsoft.com/office/officeart/2005/8/layout/target3"/>
    <dgm:cxn modelId="{B641F77D-4FCF-4645-8121-3DC668418B27}" type="presParOf" srcId="{333A1088-737F-45CB-B68E-254E46348037}" destId="{F41139FD-01EE-4571-8B17-4FB00FC51163}" srcOrd="1" destOrd="0" presId="urn:microsoft.com/office/officeart/2005/8/layout/target3"/>
    <dgm:cxn modelId="{F40DBCD0-1559-48BC-967D-F538F355F28F}" type="presParOf" srcId="{333A1088-737F-45CB-B68E-254E46348037}" destId="{D005CE8C-CC26-4C3E-AC11-E15060ECD759}" srcOrd="2" destOrd="0" presId="urn:microsoft.com/office/officeart/2005/8/layout/target3"/>
    <dgm:cxn modelId="{4B081F03-8DE7-4387-A26F-C5AFC95DBD5D}" type="presParOf" srcId="{333A1088-737F-45CB-B68E-254E46348037}" destId="{2C702D82-9B77-49B7-9568-BB8EB47C3372}" srcOrd="3" destOrd="0" presId="urn:microsoft.com/office/officeart/2005/8/layout/target3"/>
    <dgm:cxn modelId="{D508FD08-6496-41C8-BBF0-4937B23384FF}" type="presParOf" srcId="{333A1088-737F-45CB-B68E-254E46348037}" destId="{A52A0455-90FF-4808-ABD0-F02540D31D5A}" srcOrd="4" destOrd="0" presId="urn:microsoft.com/office/officeart/2005/8/layout/target3"/>
    <dgm:cxn modelId="{ADD80BAD-3CBA-4AC6-B77C-C8AE99ACAFD4}" type="presParOf" srcId="{333A1088-737F-45CB-B68E-254E46348037}" destId="{6140AFEC-043D-4C43-A2F9-D0F5331DF3A3}" srcOrd="5" destOrd="0" presId="urn:microsoft.com/office/officeart/2005/8/layout/target3"/>
    <dgm:cxn modelId="{519D0D79-5633-4B3D-A7B1-A1D08C5384F1}" type="presParOf" srcId="{333A1088-737F-45CB-B68E-254E46348037}" destId="{9358AC05-5D7D-4327-9F80-1AD486AEA664}" srcOrd="6" destOrd="0" presId="urn:microsoft.com/office/officeart/2005/8/layout/target3"/>
    <dgm:cxn modelId="{DD1EB6A9-1AF1-477B-9914-2A08C156475C}" type="presParOf" srcId="{333A1088-737F-45CB-B68E-254E46348037}" destId="{313FC574-E1CD-4FB4-B054-0B805CE0447D}" srcOrd="7" destOrd="0" presId="urn:microsoft.com/office/officeart/2005/8/layout/target3"/>
    <dgm:cxn modelId="{E0F9E1EA-C6F7-4C78-A11F-047AAA5D3B5D}" type="presParOf" srcId="{333A1088-737F-45CB-B68E-254E46348037}" destId="{619D679B-A015-4ECF-8348-D1034C574F40}" srcOrd="8" destOrd="0" presId="urn:microsoft.com/office/officeart/2005/8/layout/target3"/>
    <dgm:cxn modelId="{80A0EC15-92F7-4A99-AE69-C2E50A7D529C}" type="presParOf" srcId="{333A1088-737F-45CB-B68E-254E46348037}" destId="{322283A8-4A27-4CDA-BAE3-F381106A9174}" srcOrd="9" destOrd="0" presId="urn:microsoft.com/office/officeart/2005/8/layout/target3"/>
    <dgm:cxn modelId="{4CB9E38A-39A8-4C6E-ACA4-26C1D1AF40C4}" type="presParOf" srcId="{333A1088-737F-45CB-B68E-254E46348037}" destId="{FFC9F71D-1B4F-4AD9-A4A6-86ADEFC8AF5C}" srcOrd="10" destOrd="0" presId="urn:microsoft.com/office/officeart/2005/8/layout/target3"/>
    <dgm:cxn modelId="{DD819951-52C4-4BAB-9759-C8485B841BA7}" type="presParOf" srcId="{333A1088-737F-45CB-B68E-254E46348037}" destId="{25B08C86-7E15-44DC-BE7F-FFB55DD49D12}" srcOrd="11" destOrd="0" presId="urn:microsoft.com/office/officeart/2005/8/layout/target3"/>
    <dgm:cxn modelId="{373F02E5-339F-4E62-887D-9316DD1AC423}" type="presParOf" srcId="{333A1088-737F-45CB-B68E-254E46348037}" destId="{76644BE8-9D7C-4C09-B250-3D10AF48CBB7}" srcOrd="12" destOrd="0" presId="urn:microsoft.com/office/officeart/2005/8/layout/target3"/>
    <dgm:cxn modelId="{83D7C237-D9E6-414E-A236-7BB51348E0E5}" type="presParOf" srcId="{333A1088-737F-45CB-B68E-254E46348037}" destId="{EE85B701-7295-41C0-BA7A-34D3756A2AE6}" srcOrd="13" destOrd="0" presId="urn:microsoft.com/office/officeart/2005/8/layout/target3"/>
    <dgm:cxn modelId="{4C3E50CD-62BF-44A4-9BCB-7FDEE263CBB6}" type="presParOf" srcId="{333A1088-737F-45CB-B68E-254E46348037}" destId="{8BEBB6EC-1DAA-4CAC-8A25-BC0FCBD5DBD5}" srcOrd="14" destOrd="0" presId="urn:microsoft.com/office/officeart/2005/8/layout/target3"/>
    <dgm:cxn modelId="{90BCA8FF-8147-48DD-9009-581711B422F2}" type="presParOf" srcId="{333A1088-737F-45CB-B68E-254E46348037}" destId="{AED2198E-93D5-4001-81B4-73124B309672}" srcOrd="15" destOrd="0" presId="urn:microsoft.com/office/officeart/2005/8/layout/target3"/>
    <dgm:cxn modelId="{9FAC3E70-E6B7-4F51-9103-DAF120E2D68A}" type="presParOf" srcId="{333A1088-737F-45CB-B68E-254E46348037}" destId="{2BE915AB-18AA-4053-B92C-3BFC9ED204BB}" srcOrd="16" destOrd="0" presId="urn:microsoft.com/office/officeart/2005/8/layout/target3"/>
    <dgm:cxn modelId="{DBD70572-E214-48A2-B3B0-47B48AD3852B}" type="presParOf" srcId="{333A1088-737F-45CB-B68E-254E46348037}" destId="{6BB5E863-4638-4E1D-BFDE-399D028AC4ED}" srcOrd="17" destOrd="0" presId="urn:microsoft.com/office/officeart/2005/8/layout/target3"/>
    <dgm:cxn modelId="{DAE7F07C-CEE7-436D-9C0F-3BB8E1B98E50}" type="presParOf" srcId="{333A1088-737F-45CB-B68E-254E46348037}" destId="{5A5FFA88-C948-4069-8E93-59FA12366E83}" srcOrd="18" destOrd="0" presId="urn:microsoft.com/office/officeart/2005/8/layout/target3"/>
    <dgm:cxn modelId="{04275A60-D571-48FE-80D2-7D86D77F36D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a MŠ Zvole, okr. Praha - západ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Němcová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VY_52_INOVACE_32 II Poznáš sporty?</a:t>
          </a:r>
          <a:r>
            <a:rPr lang="cs-CZ" sz="2000" kern="1200" baseline="0" dirty="0" smtClean="0"/>
            <a:t> 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Člověk a jeho svět </a:t>
          </a:r>
          <a:r>
            <a:rPr lang="cs-CZ" sz="2000" kern="1200" smtClean="0"/>
            <a:t>- Prvouka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CZ.1.07/1.4.00/21.0305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962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2530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8672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663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2840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7382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536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678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3450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592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997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73036-8830-4C53-9757-8C15CF260291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5BAB7-F469-4633-BE36-FDDBCF0E56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9062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5109580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64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Zakroužkuj sport, který vidíš na </a:t>
            </a:r>
            <a:r>
              <a:rPr lang="cs-CZ" dirty="0" smtClean="0"/>
              <a:t>obrázku.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Fotbal</a:t>
            </a:r>
          </a:p>
          <a:p>
            <a:endParaRPr lang="cs-CZ" dirty="0" smtClean="0"/>
          </a:p>
          <a:p>
            <a:r>
              <a:rPr lang="cs-CZ" dirty="0" smtClean="0"/>
              <a:t>Hokej</a:t>
            </a:r>
          </a:p>
          <a:p>
            <a:endParaRPr lang="cs-CZ" dirty="0" smtClean="0"/>
          </a:p>
          <a:p>
            <a:r>
              <a:rPr lang="cs-CZ" dirty="0" smtClean="0"/>
              <a:t>Házená</a:t>
            </a:r>
          </a:p>
          <a:p>
            <a:endParaRPr lang="cs-CZ" dirty="0" smtClean="0"/>
          </a:p>
          <a:p>
            <a:r>
              <a:rPr lang="cs-CZ" dirty="0" smtClean="0"/>
              <a:t>Florbal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000250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100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 Zakroužkuj sport, který vidíš na </a:t>
            </a:r>
            <a:r>
              <a:rPr lang="cs-CZ" dirty="0" smtClean="0"/>
              <a:t>obrázku.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Fotbal</a:t>
            </a:r>
          </a:p>
          <a:p>
            <a:endParaRPr lang="cs-CZ" dirty="0"/>
          </a:p>
          <a:p>
            <a:r>
              <a:rPr lang="cs-CZ" dirty="0" smtClean="0"/>
              <a:t>Hokej</a:t>
            </a:r>
          </a:p>
          <a:p>
            <a:endParaRPr lang="cs-CZ" dirty="0"/>
          </a:p>
          <a:p>
            <a:r>
              <a:rPr lang="cs-CZ" dirty="0" smtClean="0"/>
              <a:t>Florbal</a:t>
            </a:r>
          </a:p>
          <a:p>
            <a:endParaRPr lang="cs-CZ" dirty="0"/>
          </a:p>
          <a:p>
            <a:r>
              <a:rPr lang="cs-CZ" dirty="0" smtClean="0"/>
              <a:t>Házená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76872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28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3. Zakroužkuj sport, který vidíš na </a:t>
            </a:r>
            <a:r>
              <a:rPr lang="cs-CZ" dirty="0" smtClean="0"/>
              <a:t>obrázku.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Vybíjená</a:t>
            </a:r>
          </a:p>
          <a:p>
            <a:endParaRPr lang="cs-CZ" dirty="0"/>
          </a:p>
          <a:p>
            <a:r>
              <a:rPr lang="cs-CZ" dirty="0" err="1" smtClean="0"/>
              <a:t>Kinball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Házená</a:t>
            </a:r>
          </a:p>
          <a:p>
            <a:endParaRPr lang="cs-CZ" dirty="0"/>
          </a:p>
          <a:p>
            <a:r>
              <a:rPr lang="cs-CZ" dirty="0" smtClean="0"/>
              <a:t>Košíková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492896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915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 Zakroužkuj sport, který vidíš na </a:t>
            </a:r>
            <a:r>
              <a:rPr lang="cs-CZ" dirty="0" smtClean="0"/>
              <a:t>obrázku.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Košíková</a:t>
            </a:r>
          </a:p>
          <a:p>
            <a:endParaRPr lang="cs-CZ" dirty="0"/>
          </a:p>
          <a:p>
            <a:r>
              <a:rPr lang="cs-CZ" dirty="0" smtClean="0"/>
              <a:t>Házená</a:t>
            </a:r>
          </a:p>
          <a:p>
            <a:endParaRPr lang="cs-CZ" dirty="0"/>
          </a:p>
          <a:p>
            <a:r>
              <a:rPr lang="cs-CZ" dirty="0" smtClean="0"/>
              <a:t>Vybíjená</a:t>
            </a:r>
          </a:p>
          <a:p>
            <a:endParaRPr lang="cs-CZ" dirty="0"/>
          </a:p>
          <a:p>
            <a:r>
              <a:rPr lang="cs-CZ" dirty="0" smtClean="0"/>
              <a:t>Fotbal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420888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35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5. Zakroužkuj sport, který vidíš na </a:t>
            </a:r>
            <a:r>
              <a:rPr lang="cs-CZ" dirty="0" smtClean="0"/>
              <a:t>obrázku.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Hokej</a:t>
            </a:r>
          </a:p>
          <a:p>
            <a:endParaRPr lang="cs-CZ" dirty="0"/>
          </a:p>
          <a:p>
            <a:r>
              <a:rPr lang="cs-CZ" dirty="0" smtClean="0"/>
              <a:t>Florbal</a:t>
            </a:r>
          </a:p>
          <a:p>
            <a:endParaRPr lang="cs-CZ" dirty="0"/>
          </a:p>
          <a:p>
            <a:r>
              <a:rPr lang="cs-CZ" dirty="0" smtClean="0"/>
              <a:t>Fotbal</a:t>
            </a:r>
          </a:p>
          <a:p>
            <a:endParaRPr lang="cs-CZ" dirty="0"/>
          </a:p>
          <a:p>
            <a:r>
              <a:rPr lang="cs-CZ" dirty="0" smtClean="0"/>
              <a:t>Ragby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276872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696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hokej</a:t>
            </a:r>
          </a:p>
          <a:p>
            <a:r>
              <a:rPr lang="cs-CZ" dirty="0" smtClean="0"/>
              <a:t>2. florbal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kinball</a:t>
            </a:r>
            <a:endParaRPr lang="cs-CZ" dirty="0" smtClean="0"/>
          </a:p>
          <a:p>
            <a:r>
              <a:rPr lang="cs-CZ" dirty="0" smtClean="0"/>
              <a:t>4. vybíjená</a:t>
            </a:r>
          </a:p>
          <a:p>
            <a:r>
              <a:rPr lang="cs-CZ" dirty="0" smtClean="0"/>
              <a:t>5. fotbal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376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Foto: archív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51747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128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1. Zakroužkuj sport, který vidíš na obrázku.</vt:lpstr>
      <vt:lpstr>2. Zakroužkuj sport, který vidíš na obrázku.</vt:lpstr>
      <vt:lpstr>3. Zakroužkuj sport, který vidíš na obrázku.</vt:lpstr>
      <vt:lpstr>4. Zakroužkuj sport, který vidíš na obrázku.</vt:lpstr>
      <vt:lpstr>5. Zakroužkuj sport, který vidíš na obrázku.</vt:lpstr>
      <vt:lpstr>Řešení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Martin Králík</cp:lastModifiedBy>
  <cp:revision>9</cp:revision>
  <dcterms:created xsi:type="dcterms:W3CDTF">2012-01-22T22:32:28Z</dcterms:created>
  <dcterms:modified xsi:type="dcterms:W3CDTF">2012-03-16T20:48:23Z</dcterms:modified>
</cp:coreProperties>
</file>