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3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206541-64A4-46CE-A67D-18D3C6E7CE7C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FDDA9B-2B3E-42E9-90B1-51A5E65C70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34208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348300-271C-4BBD-9859-3DA15C523ADF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089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ojek.cz/" TargetMode="External"/><Relationship Id="rId2" Type="http://schemas.openxmlformats.org/officeDocument/2006/relationships/hyperlink" Target="http://www.youtube.com/watch?v=UhSlAkBJw58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1752873"/>
              </p:ext>
            </p:extLst>
          </p:nvPr>
        </p:nvGraphicFramePr>
        <p:xfrm>
          <a:off x="2555776" y="414085"/>
          <a:ext cx="3888432" cy="58144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21397" progId="Word.Document.12">
                  <p:embed/>
                </p:oleObj>
              </mc:Choice>
              <mc:Fallback>
                <p:oleObj name="Dokument" r:id="rId3" imgW="5901230" imgH="882139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55776" y="414085"/>
                        <a:ext cx="3888432" cy="581447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58417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Dřevoobráběcí stroje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Podnadpis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pily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>
                <a:solidFill>
                  <a:schemeClr val="accent6">
                    <a:lumMod val="50000"/>
                  </a:schemeClr>
                </a:solidFill>
              </a:rPr>
              <a:t>f</a:t>
            </a: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rézky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vrtačky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6">
                    <a:lumMod val="50000"/>
                  </a:schemeClr>
                </a:solidFill>
              </a:rPr>
              <a:t>dlabačky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tx2">
                    <a:lumMod val="50000"/>
                  </a:schemeClr>
                </a:solidFill>
              </a:rPr>
              <a:t>brusky</a:t>
            </a:r>
          </a:p>
          <a:p>
            <a:pPr marL="0" indent="0" algn="l">
              <a:buNone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 smtClean="0"/>
          </a:p>
          <a:p>
            <a:pPr marL="457200" indent="-457200" algn="l"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65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Brusky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Válcová bruska</a:t>
            </a:r>
            <a:br>
              <a:rPr lang="cs-CZ" dirty="0" smtClean="0"/>
            </a:b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vál 3">
            <a:hlinkClick r:id="rId2"/>
          </p:cNvPr>
          <p:cNvSpPr/>
          <p:nvPr/>
        </p:nvSpPr>
        <p:spPr>
          <a:xfrm>
            <a:off x="1403648" y="3573016"/>
            <a:ext cx="3312368" cy="172819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/>
              </a:rPr>
              <a:t>Obrázek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9683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Válcová bruska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400" dirty="0"/>
          </a:p>
          <a:p>
            <a:r>
              <a:rPr lang="cs-CZ" sz="2400" dirty="0"/>
              <a:t>s</a:t>
            </a:r>
            <a:r>
              <a:rPr lang="cs-CZ" sz="2400" dirty="0" smtClean="0"/>
              <a:t>louží k egalizaci plošných dílců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k jemnému broušení dílců s povrchovou úpravou NH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      k rovinnému broušení  lišt, rámů okenních i dveřních</a:t>
            </a:r>
          </a:p>
          <a:p>
            <a:pPr marL="0" indent="0">
              <a:buNone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87575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Části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1.,3. a4. Přítlačné lišty</a:t>
            </a:r>
          </a:p>
          <a:p>
            <a:pPr marL="0" indent="0">
              <a:buNone/>
            </a:pPr>
            <a:r>
              <a:rPr lang="cs-CZ" dirty="0" smtClean="0"/>
              <a:t>  2. Brusný válec</a:t>
            </a:r>
          </a:p>
          <a:p>
            <a:pPr marL="0" indent="0">
              <a:buNone/>
            </a:pPr>
            <a:r>
              <a:rPr lang="cs-CZ" dirty="0" smtClean="0"/>
              <a:t>  5. Kartáčový válec</a:t>
            </a:r>
          </a:p>
          <a:p>
            <a:pPr marL="0" indent="0">
              <a:buNone/>
            </a:pPr>
            <a:r>
              <a:rPr lang="cs-CZ" dirty="0" smtClean="0"/>
              <a:t>  6. Převodovka</a:t>
            </a:r>
          </a:p>
          <a:p>
            <a:pPr marL="0" indent="0">
              <a:buNone/>
            </a:pPr>
            <a:r>
              <a:rPr lang="cs-CZ" dirty="0" smtClean="0"/>
              <a:t>  7. Variátor posouvacího pásu</a:t>
            </a:r>
          </a:p>
          <a:p>
            <a:pPr marL="0" indent="0">
              <a:buNone/>
            </a:pPr>
            <a:r>
              <a:rPr lang="cs-CZ" dirty="0" smtClean="0"/>
              <a:t>  8. Elektromotor </a:t>
            </a:r>
          </a:p>
          <a:p>
            <a:pPr marL="0" indent="0">
              <a:buNone/>
            </a:pPr>
            <a:r>
              <a:rPr lang="cs-CZ" dirty="0" smtClean="0"/>
              <a:t>  9. Řemenice</a:t>
            </a:r>
          </a:p>
          <a:p>
            <a:pPr marL="0" indent="0">
              <a:buNone/>
            </a:pPr>
            <a:r>
              <a:rPr lang="cs-CZ" dirty="0" smtClean="0"/>
              <a:t>10. Stůl</a:t>
            </a:r>
          </a:p>
          <a:p>
            <a:pPr marL="0" indent="0">
              <a:buNone/>
            </a:pPr>
            <a:r>
              <a:rPr lang="cs-CZ" dirty="0" smtClean="0"/>
              <a:t>11. Posouvací pás</a:t>
            </a:r>
          </a:p>
          <a:p>
            <a:pPr marL="0" indent="0">
              <a:buNone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15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Schéma stroje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916832"/>
            <a:ext cx="5435940" cy="4117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9180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Parametry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Pracovní šířka                              1 300 mm</a:t>
            </a:r>
          </a:p>
          <a:p>
            <a:pPr marL="0" indent="0">
              <a:buNone/>
            </a:pPr>
            <a:r>
              <a:rPr lang="cs-CZ" dirty="0" smtClean="0"/>
              <a:t>Výška obrobku                                160 mm</a:t>
            </a:r>
          </a:p>
          <a:p>
            <a:pPr marL="0" indent="0">
              <a:buNone/>
            </a:pPr>
            <a:r>
              <a:rPr lang="cs-CZ" dirty="0" smtClean="0"/>
              <a:t>Průměr válce                        120 – 300 mm  </a:t>
            </a:r>
          </a:p>
          <a:p>
            <a:pPr marL="0" indent="0">
              <a:buNone/>
            </a:pPr>
            <a:r>
              <a:rPr lang="cs-CZ" dirty="0" smtClean="0"/>
              <a:t>Rychlost podávacího pás             4 – </a:t>
            </a:r>
            <a:r>
              <a:rPr lang="cs-CZ" dirty="0"/>
              <a:t>9</a:t>
            </a:r>
            <a:r>
              <a:rPr lang="cs-CZ" dirty="0" smtClean="0"/>
              <a:t> m/min</a:t>
            </a:r>
          </a:p>
          <a:p>
            <a:pPr marL="0" indent="0">
              <a:buNone/>
            </a:pPr>
            <a:r>
              <a:rPr lang="cs-CZ" dirty="0" smtClean="0"/>
              <a:t>Otáčky válce                                    950 </a:t>
            </a:r>
            <a:r>
              <a:rPr lang="cs-CZ" dirty="0" err="1" smtClean="0"/>
              <a:t>ot</a:t>
            </a:r>
            <a:r>
              <a:rPr lang="cs-CZ" dirty="0" smtClean="0"/>
              <a:t>./min</a:t>
            </a:r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ýkon </a:t>
            </a:r>
            <a:r>
              <a:rPr lang="cs-CZ" dirty="0" err="1" smtClean="0"/>
              <a:t>el.motoru</a:t>
            </a:r>
            <a:r>
              <a:rPr lang="cs-CZ" dirty="0" smtClean="0"/>
              <a:t>                           4 x 4 kW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19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121</Words>
  <Application>Microsoft Office PowerPoint</Application>
  <PresentationFormat>Předvádění na obrazovce (4:3)</PresentationFormat>
  <Paragraphs>35</Paragraphs>
  <Slides>7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Motiv sady Office</vt:lpstr>
      <vt:lpstr>Microsoft Word Document</vt:lpstr>
      <vt:lpstr>Prezentace aplikace PowerPoint</vt:lpstr>
      <vt:lpstr>Dřevoobráběcí stroje</vt:lpstr>
      <vt:lpstr>Brusky</vt:lpstr>
      <vt:lpstr>Válcová bruska</vt:lpstr>
      <vt:lpstr>Části stroje</vt:lpstr>
      <vt:lpstr>Schéma stroje</vt:lpstr>
      <vt:lpstr>Parametry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Dřevoobráběcí stroje</dc:title>
  <dc:creator>name</dc:creator>
  <cp:lastModifiedBy>Eva Vašíková</cp:lastModifiedBy>
  <cp:revision>21</cp:revision>
  <dcterms:created xsi:type="dcterms:W3CDTF">2013-01-07T13:04:29Z</dcterms:created>
  <dcterms:modified xsi:type="dcterms:W3CDTF">2013-06-27T12:29:44Z</dcterms:modified>
</cp:coreProperties>
</file>