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58" r:id="rId4"/>
    <p:sldId id="260" r:id="rId5"/>
    <p:sldId id="263" r:id="rId6"/>
    <p:sldId id="261" r:id="rId7"/>
    <p:sldId id="26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BF5B2624-6302-480B-9B8C-BCE8DB9603E8}">
          <p14:sldIdLst>
            <p14:sldId id="266"/>
            <p14:sldId id="258"/>
            <p14:sldId id="260"/>
            <p14:sldId id="263"/>
            <p14:sldId id="261"/>
            <p14:sldId id="264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153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15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356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955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0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91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070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182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10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526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200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16896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9957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4801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43833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20498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6803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621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538098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503202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2282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0790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8229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114800"/>
            <a:ext cx="8229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8F6A950-7121-4327-B3E5-C7A17096729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05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E566D-9E71-4B3E-870F-6BA2EE3B8BA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971D9-F593-41CF-A850-AE2F000341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44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AD19BA3-4CB9-4616-8307-5885FE61B425}" type="datetimeFigureOut">
              <a:rPr lang="cs-CZ" smtClean="0">
                <a:solidFill>
                  <a:srgbClr val="696464"/>
                </a:solidFill>
              </a:rPr>
              <a:pPr/>
              <a:t>27.6.2013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633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Talpa_europaea_MHNT_Tete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Talpa_europaea_MHNT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5/Talpa_europaea_MHNT_Tete.jpg" TargetMode="External"/><Relationship Id="rId2" Type="http://schemas.openxmlformats.org/officeDocument/2006/relationships/hyperlink" Target="http://upload.wikimedia.org/wikipedia/commons/7/7d/Taupini%C3%A8res_-_Mole-hill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stro.cz/_data/images/news/2011/04/21/zdenek-miler.jpg" TargetMode="External"/><Relationship Id="rId4" Type="http://schemas.openxmlformats.org/officeDocument/2006/relationships/hyperlink" Target="http://upload.wikimedia.org/wikipedia/commons/e/ed/Talpa_europaea_MH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VY_12_INOVACE_29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Místo </a:t>
            </a:r>
            <a:r>
              <a:rPr lang="cs-CZ" sz="1600" smtClean="0">
                <a:latin typeface="Calibri" pitchFamily="34" charset="0"/>
              </a:rPr>
              <a:t>kde žijeme</a:t>
            </a:r>
            <a:endParaRPr lang="cs-CZ" sz="1600" dirty="0" smtClean="0"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Krtek obecný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ANOTACE: </a:t>
            </a:r>
            <a:r>
              <a:rPr lang="cs-CZ" sz="1600" dirty="0">
                <a:latin typeface="Calibri" pitchFamily="34" charset="0"/>
              </a:rPr>
              <a:t>Prezentace slouží jako výkladový materiál k učebnici Rozmanitosti přírody (ALTER). Snímek č.2 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752957" y="510421"/>
            <a:ext cx="7668254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624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cs-CZ" dirty="0" smtClean="0"/>
              <a:t>obratlovec</a:t>
            </a:r>
            <a:endParaRPr lang="cs-CZ" dirty="0"/>
          </a:p>
          <a:p>
            <a:pPr lvl="1"/>
            <a:r>
              <a:rPr lang="cs-CZ" dirty="0" smtClean="0"/>
              <a:t>savec</a:t>
            </a:r>
          </a:p>
          <a:p>
            <a:pPr lvl="1"/>
            <a:r>
              <a:rPr lang="cs-CZ" dirty="0" smtClean="0"/>
              <a:t>hmyzožravec  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imu přespí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ýborný čich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evyvinutý zrak</a:t>
            </a:r>
          </a:p>
          <a:p>
            <a:pPr lvl="1"/>
            <a:r>
              <a:rPr lang="cs-CZ" dirty="0"/>
              <a:t>u</a:t>
            </a:r>
            <a:r>
              <a:rPr lang="cs-CZ" dirty="0" smtClean="0"/>
              <a:t>žitečný – hubí škodlivý hmyz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 zahradách – krtince – ničí záhony zeleniny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pletitá soustava chodeb</a:t>
            </a:r>
          </a:p>
          <a:p>
            <a:pPr lvl="1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3600400" cy="2597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124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rtek obecný">
            <a:hlinkClick r:id="rId2" tooltip="Krtek obecn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87" y="260648"/>
            <a:ext cx="8985838" cy="617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83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rtek obecný">
            <a:hlinkClick r:id="rId2" tooltip="Krtek obecn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548680"/>
            <a:ext cx="8736906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57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ária Bradnová\Desktop\Scan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38704"/>
            <a:ext cx="3992784" cy="551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54868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Život pod zemí</a:t>
            </a:r>
          </a:p>
          <a:p>
            <a:r>
              <a:rPr lang="cs-CZ" dirty="0" smtClean="0"/>
              <a:t>- systém chodeb v celkové délce až 100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57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Zdeněk Miler – Krteček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400" dirty="0" smtClean="0"/>
              <a:t>1921-2011</a:t>
            </a:r>
            <a:endParaRPr lang="cs-CZ" sz="1400" dirty="0"/>
          </a:p>
        </p:txBody>
      </p:sp>
      <p:pic>
        <p:nvPicPr>
          <p:cNvPr id="1026" name="Picture 2" descr="http://www.astro.cz/_data/images/news/2011/04/21/zdenek-mil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24744"/>
            <a:ext cx="3229347" cy="476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06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/7/7d/Taupini%C3%A8res_-_Mole-hills.jpg.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2013-06-17]. Dostupné z: </a:t>
            </a:r>
            <a:r>
              <a:rPr lang="cs-CZ" sz="1200" dirty="0">
                <a:hlinkClick r:id="rId2"/>
              </a:rPr>
              <a:t>http://upload.wikimedia.org/wikipedia/commons/7/7d/Taupini%C3%A8res_-_</a:t>
            </a:r>
            <a:r>
              <a:rPr lang="cs-CZ" sz="1200" dirty="0" smtClean="0">
                <a:hlinkClick r:id="rId2"/>
              </a:rPr>
              <a:t>Mole-hills.jpg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/4/45/Talpa_europaea_MHNT_Tete.jpg.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2013-06-17].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upload.wikimedia.org/wikipedia/commons/4/45/Talpa_europaea_MHNT_Tete.jpg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</a:t>
            </a:r>
            <a:r>
              <a:rPr lang="cs-CZ" sz="1200" dirty="0" err="1"/>
              <a:t>ed</a:t>
            </a:r>
            <a:r>
              <a:rPr lang="cs-CZ" sz="1200" dirty="0"/>
              <a:t>/Talpa_europaea_MHNT.jpg.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2013-06-17].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upload.wikimedia.org/wikipedia/commons/e/ed/Talpa_europaea_MHNT.jpg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PARKER</a:t>
            </a:r>
            <a:r>
              <a:rPr lang="cs-CZ" sz="1200" dirty="0"/>
              <a:t>, </a:t>
            </a:r>
            <a:r>
              <a:rPr lang="cs-CZ" sz="1200" dirty="0" err="1"/>
              <a:t>Steve</a:t>
            </a:r>
            <a:r>
              <a:rPr lang="cs-CZ" sz="1200" dirty="0"/>
              <a:t>. </a:t>
            </a:r>
            <a:r>
              <a:rPr lang="cs-CZ" sz="1200" i="1" dirty="0"/>
              <a:t>Savci</a:t>
            </a:r>
            <a:r>
              <a:rPr lang="cs-CZ" sz="1200" dirty="0"/>
              <a:t>. 1. vyd. Bratislava: </a:t>
            </a:r>
            <a:r>
              <a:rPr lang="cs-CZ" sz="1200" dirty="0" err="1"/>
              <a:t>Tatran</a:t>
            </a:r>
            <a:r>
              <a:rPr lang="cs-CZ" sz="1200" dirty="0"/>
              <a:t>, 1991, 63 s. Vidět - poznat - vědět (</a:t>
            </a:r>
            <a:r>
              <a:rPr lang="cs-CZ" sz="1200" dirty="0" err="1"/>
              <a:t>Tatran</a:t>
            </a:r>
            <a:r>
              <a:rPr lang="cs-CZ" sz="1200" dirty="0"/>
              <a:t>). ISBN 80-222-0283-5</a:t>
            </a:r>
          </a:p>
          <a:p>
            <a:endParaRPr lang="cs-CZ" sz="1200" dirty="0"/>
          </a:p>
          <a:p>
            <a:pPr marL="0" indent="0">
              <a:buNone/>
            </a:pPr>
            <a:r>
              <a:rPr lang="it-IT" sz="1200" i="1" dirty="0"/>
              <a:t>Http://www.astro.cz/_data/images/news/2011/04/21/zdenek-miler.jpg</a:t>
            </a:r>
            <a:r>
              <a:rPr lang="it-IT" sz="1200" dirty="0"/>
              <a:t> [online]. 2012 [cit. 2013-06-27]. Dostupné z: </a:t>
            </a:r>
            <a:r>
              <a:rPr lang="it-IT" sz="1200" dirty="0">
                <a:hlinkClick r:id="rId5"/>
              </a:rPr>
              <a:t>http://www.astro.cz/_</a:t>
            </a:r>
            <a:r>
              <a:rPr lang="it-IT" sz="1200" dirty="0" smtClean="0">
                <a:hlinkClick r:id="rId5"/>
              </a:rPr>
              <a:t>data/images/news/2011/04/21/zdenek-miler.jpg</a:t>
            </a:r>
            <a:endParaRPr lang="cs-CZ" sz="1200" dirty="0" smtClean="0"/>
          </a:p>
          <a:p>
            <a:pPr marL="0" indent="0">
              <a:buNone/>
            </a:pPr>
            <a:endParaRPr lang="cs-CZ" sz="1200" u="sng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8206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266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Jmění</vt:lpstr>
      <vt:lpstr>Prezentace aplikace PowerPoint</vt:lpstr>
      <vt:lpstr>Krtek obecný</vt:lpstr>
      <vt:lpstr>Prezentace aplikace PowerPoint</vt:lpstr>
      <vt:lpstr>Prezentace aplikace PowerPoint</vt:lpstr>
      <vt:lpstr>Prezentace aplikace PowerPoint</vt:lpstr>
      <vt:lpstr>Zdeněk Miler – Krteček 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Zdeňka Bauerová</cp:lastModifiedBy>
  <cp:revision>21</cp:revision>
  <dcterms:created xsi:type="dcterms:W3CDTF">2013-04-25T12:10:47Z</dcterms:created>
  <dcterms:modified xsi:type="dcterms:W3CDTF">2013-06-27T09:18:39Z</dcterms:modified>
</cp:coreProperties>
</file>