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0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82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CC65C-ADEF-4D1C-98C4-91D2D04A5FF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99CB3D-DA5F-4C68-A1CA-F4365968D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480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99CB3D-DA5F-4C68-A1CA-F4365968D65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862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8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70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533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342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035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22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382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679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42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967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138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C1801-6857-4FE7-B24E-47B86CB7E33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A8285-2D86-4AB0-9404-7DA5631FA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909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0/Hirundo_rustica_MHNT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rundo_rustica_MHNT.jpg" TargetMode="External"/><Relationship Id="rId2" Type="http://schemas.openxmlformats.org/officeDocument/2006/relationships/hyperlink" Target="http://upload.wikimedia.org/wikipedia/commons/2/24/Landsva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1/Bysvale.jpg" TargetMode="External"/><Relationship Id="rId5" Type="http://schemas.openxmlformats.org/officeDocument/2006/relationships/hyperlink" Target="http://upload.wikimedia.org/wikipedia/commons/0/06/Delichon_urbicum_10.jpg" TargetMode="External"/><Relationship Id="rId4" Type="http://schemas.openxmlformats.org/officeDocument/2006/relationships/hyperlink" Target="http://cs.wikipedia.org/wiki/Soubor:Delichon_urbicum_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VY_12_INOVACE_34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</a:t>
            </a:r>
            <a:r>
              <a:rPr lang="cs-CZ" sz="1600" smtClean="0">
                <a:latin typeface="Calibri" pitchFamily="34" charset="0"/>
              </a:rPr>
              <a:t>: Místo 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Vlaštovka obecná, jiřička obecná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Prezentace slouží jako výkladový materiál k učebnici Rozmanitosti přírody (ALTER). </a:t>
            </a:r>
            <a:r>
              <a:rPr lang="cs-CZ" sz="1600" dirty="0" smtClean="0">
                <a:latin typeface="Calibri" pitchFamily="34" charset="0"/>
              </a:rPr>
              <a:t> Snímek č.2 lze použít  jako  výpisky k dané látce.</a:t>
            </a: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54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bratlovec</a:t>
            </a:r>
          </a:p>
          <a:p>
            <a:r>
              <a:rPr lang="cs-CZ" sz="2800" dirty="0" smtClean="0"/>
              <a:t>pták, pěvec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myzožravec (loví a pije za letu)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černá, skořicově zabarvené hrdlo a čelo, bílé bříško</a:t>
            </a:r>
          </a:p>
          <a:p>
            <a:r>
              <a:rPr lang="cs-CZ" sz="2800" dirty="0" smtClean="0"/>
              <a:t>dlouhá, jako vidlice vykrojená ocasní pera („fráček“)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ychlý, obratný a vytrvalý letec</a:t>
            </a:r>
          </a:p>
          <a:p>
            <a:r>
              <a:rPr lang="cs-CZ" sz="2800" dirty="0" smtClean="0"/>
              <a:t>užitečná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zimu odlétá do teplých krajin (Afrika)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1111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2/24/Landsv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90956"/>
            <a:ext cx="8322276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298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oví i pije za letu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ro stavbu hnízd vyhledávají místa pod střechou nebo ve chlévech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tavějí si mělká miskovitá hnízda (hrudky uhnětené z hlíny a slin)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dchová mláďata dvakrát až třikrát ročně</a:t>
            </a:r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1026" name="Picture 2" descr="Soubor:Hirundo rustica MH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646114"/>
            <a:ext cx="2795463" cy="194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68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Jiřička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bratlovec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ták, pěvec</a:t>
            </a:r>
          </a:p>
          <a:p>
            <a:r>
              <a:rPr lang="cs-CZ" sz="2800" dirty="0" smtClean="0"/>
              <a:t>hmyzožravec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vrchu </a:t>
            </a:r>
            <a:r>
              <a:rPr lang="cs-CZ" sz="2800" dirty="0"/>
              <a:t>je </a:t>
            </a:r>
            <a:r>
              <a:rPr lang="cs-CZ" sz="2800" dirty="0" smtClean="0"/>
              <a:t>modrá, křídla </a:t>
            </a:r>
            <a:r>
              <a:rPr lang="cs-CZ" sz="2800" dirty="0"/>
              <a:t>a </a:t>
            </a:r>
            <a:r>
              <a:rPr lang="cs-CZ" sz="2800" dirty="0" smtClean="0"/>
              <a:t>ocas hnědočerná, spodní </a:t>
            </a:r>
            <a:r>
              <a:rPr lang="cs-CZ" sz="2800" dirty="0"/>
              <a:t>strana těla je </a:t>
            </a:r>
            <a:r>
              <a:rPr lang="cs-CZ" sz="2800" dirty="0" smtClean="0"/>
              <a:t>bílá, bílé opeření má i na nožkách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epřítelem je </a:t>
            </a:r>
            <a:r>
              <a:rPr lang="cs-CZ" sz="2800" dirty="0"/>
              <a:t>ostříž lesní, ostříž jižní a </a:t>
            </a:r>
            <a:r>
              <a:rPr lang="cs-CZ" sz="2800" dirty="0" smtClean="0"/>
              <a:t>sokol stěhovavý…</a:t>
            </a:r>
          </a:p>
          <a:p>
            <a:r>
              <a:rPr lang="cs-CZ" sz="2800" dirty="0" smtClean="0"/>
              <a:t>jiní </a:t>
            </a:r>
            <a:r>
              <a:rPr lang="cs-CZ" sz="2800" dirty="0"/>
              <a:t>dravci jiřičku nedovedou ulovit, zahání je často s vlaštovkami, aby neohrozili jejich </a:t>
            </a:r>
            <a:r>
              <a:rPr lang="cs-CZ" sz="2800" dirty="0" smtClean="0"/>
              <a:t>mláďata</a:t>
            </a:r>
          </a:p>
        </p:txBody>
      </p:sp>
    </p:spTree>
    <p:extLst>
      <p:ext uri="{BB962C8B-B14F-4D97-AF65-F5344CB8AC3E}">
        <p14:creationId xmlns:p14="http://schemas.microsoft.com/office/powerpoint/2010/main" val="82865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0/06/Delichon_urbicum_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8043292" cy="603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72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mezi vlaštovkou a jiřičkou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vlaštovky hnízdí v chodbách</a:t>
            </a:r>
            <a:r>
              <a:rPr lang="cs-CZ" sz="2600" dirty="0"/>
              <a:t>, </a:t>
            </a:r>
            <a:r>
              <a:rPr lang="cs-CZ" sz="2600" dirty="0" smtClean="0"/>
              <a:t>stájích…</a:t>
            </a:r>
          </a:p>
          <a:p>
            <a:r>
              <a:rPr lang="cs-CZ" sz="2600" dirty="0" smtClean="0"/>
              <a:t>bílorezavý </a:t>
            </a:r>
            <a:r>
              <a:rPr lang="cs-CZ" sz="2600" dirty="0"/>
              <a:t>spodek těla, červené </a:t>
            </a:r>
            <a:r>
              <a:rPr lang="cs-CZ" sz="2600" dirty="0" smtClean="0"/>
              <a:t>hrdlo</a:t>
            </a:r>
          </a:p>
          <a:p>
            <a:r>
              <a:rPr lang="cs-CZ" sz="2600" dirty="0" smtClean="0"/>
              <a:t>dlouhé </a:t>
            </a:r>
            <a:r>
              <a:rPr lang="cs-CZ" sz="2600" dirty="0"/>
              <a:t>vidličky ocasních </a:t>
            </a:r>
            <a:r>
              <a:rPr lang="cs-CZ" sz="2600" dirty="0" smtClean="0"/>
              <a:t>per</a:t>
            </a:r>
          </a:p>
          <a:p>
            <a:r>
              <a:rPr lang="cs-CZ" sz="2600" dirty="0" smtClean="0"/>
              <a:t>hnízda </a:t>
            </a:r>
            <a:r>
              <a:rPr lang="cs-CZ" sz="2600" dirty="0"/>
              <a:t>jsou </a:t>
            </a:r>
            <a:r>
              <a:rPr lang="cs-CZ" sz="2600" dirty="0" smtClean="0"/>
              <a:t>nahoře otevřená</a:t>
            </a:r>
          </a:p>
          <a:p>
            <a:r>
              <a:rPr lang="cs-CZ" sz="2600" dirty="0"/>
              <a:t>j</a:t>
            </a:r>
            <a:r>
              <a:rPr lang="cs-CZ" sz="2600" dirty="0" smtClean="0"/>
              <a:t>e užitečná</a:t>
            </a:r>
            <a:r>
              <a:rPr lang="cs-CZ" sz="2600" dirty="0"/>
              <a:t/>
            </a:r>
            <a:br>
              <a:rPr lang="cs-CZ" sz="2600" dirty="0"/>
            </a:b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jiřičky mají </a:t>
            </a:r>
            <a:r>
              <a:rPr lang="cs-CZ" sz="2600" dirty="0" smtClean="0"/>
              <a:t>hnízda venku</a:t>
            </a:r>
          </a:p>
          <a:p>
            <a:r>
              <a:rPr lang="cs-CZ" sz="2600" dirty="0" smtClean="0"/>
              <a:t>má </a:t>
            </a:r>
            <a:r>
              <a:rPr lang="cs-CZ" sz="2600" dirty="0"/>
              <a:t>bílý spodek těla a </a:t>
            </a:r>
            <a:r>
              <a:rPr lang="cs-CZ" sz="2600" dirty="0" smtClean="0"/>
              <a:t>hrdlo</a:t>
            </a:r>
          </a:p>
          <a:p>
            <a:r>
              <a:rPr lang="cs-CZ" sz="2600" dirty="0" smtClean="0"/>
              <a:t>kratší ocas</a:t>
            </a:r>
          </a:p>
          <a:p>
            <a:r>
              <a:rPr lang="cs-CZ" sz="2600" dirty="0"/>
              <a:t>s</a:t>
            </a:r>
            <a:r>
              <a:rPr lang="cs-CZ" sz="2600" dirty="0" smtClean="0"/>
              <a:t>tavějí </a:t>
            </a:r>
            <a:r>
              <a:rPr lang="cs-CZ" sz="2600" dirty="0"/>
              <a:t>si uzavřené hnízda s malým </a:t>
            </a:r>
            <a:r>
              <a:rPr lang="cs-CZ" sz="2600" dirty="0" smtClean="0"/>
              <a:t>otvorem</a:t>
            </a:r>
          </a:p>
          <a:p>
            <a:r>
              <a:rPr lang="cs-CZ" sz="2600" dirty="0"/>
              <a:t>j</a:t>
            </a:r>
            <a:r>
              <a:rPr lang="cs-CZ" sz="2600" dirty="0" smtClean="0"/>
              <a:t>e užitečná</a:t>
            </a:r>
            <a:r>
              <a:rPr lang="cs-CZ" sz="2600" dirty="0"/>
              <a:t/>
            </a:r>
            <a:br>
              <a:rPr lang="cs-CZ" sz="2600" dirty="0"/>
            </a:br>
            <a:endParaRPr lang="cs-CZ" sz="2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157192"/>
            <a:ext cx="1824286" cy="984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49178"/>
            <a:ext cx="1591248" cy="1075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761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/2/24/Landsvale.jpg.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upload.wikimedia.org/wikipedia/commons/2/24/Landsvale.jpg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Http://cs.wikipedia.org/wiki/</a:t>
            </a:r>
            <a:r>
              <a:rPr lang="cs-CZ" sz="1200" dirty="0" err="1"/>
              <a:t>Soubor:Hirundo_rustica_MHNT.jpg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2013-06-25].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cs.wikipedia.org/wiki/Soubor:Hirundo_rustica_MHNT.jpg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1200" dirty="0"/>
              <a:t>Http://cs.wikipedia.org/wiki/Soubor:Delichon_urbicum_10.jpg.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2013-06-25]. Dostupné z: </a:t>
            </a:r>
            <a:r>
              <a:rPr lang="cs-CZ" sz="1200" dirty="0">
                <a:hlinkClick r:id="rId4"/>
              </a:rPr>
              <a:t>http://cs.wikipedia.org/wiki/Soubor:Delichon_urbicum_10.jpg</a:t>
            </a: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/0/06/Delichon_urbicum_10.jpg.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upload.wikimedia.org/wikipedia/commons/0/06/Delichon_urbicum_10.jpg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/5/51/Bysvale.jpg.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upload.wikimedia.org/wikipedia/commons/5/51/Bysvale.jpg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43619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427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Vlaštovka obecná</vt:lpstr>
      <vt:lpstr>Prezentace aplikace PowerPoint</vt:lpstr>
      <vt:lpstr>Způsob života</vt:lpstr>
      <vt:lpstr>Jiřička obecná</vt:lpstr>
      <vt:lpstr>Prezentace aplikace PowerPoint</vt:lpstr>
      <vt:lpstr>Rozdíl mezi vlaštovkou a jiřičkou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Zdeňka Bauerová</cp:lastModifiedBy>
  <cp:revision>23</cp:revision>
  <dcterms:created xsi:type="dcterms:W3CDTF">2013-05-19T13:33:59Z</dcterms:created>
  <dcterms:modified xsi:type="dcterms:W3CDTF">2013-06-27T11:16:56Z</dcterms:modified>
</cp:coreProperties>
</file>