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386338"/>
              </p:ext>
            </p:extLst>
          </p:nvPr>
        </p:nvGraphicFramePr>
        <p:xfrm>
          <a:off x="2411760" y="356081"/>
          <a:ext cx="4392488" cy="6250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56081"/>
                        <a:ext cx="4392488" cy="6250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42475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28600" y="1916833"/>
            <a:ext cx="4847456" cy="2808312"/>
          </a:xfrm>
        </p:spPr>
        <p:txBody>
          <a:bodyPr>
            <a:normAutofit/>
          </a:bodyPr>
          <a:lstStyle/>
          <a:p>
            <a:r>
              <a:rPr lang="cs-CZ" sz="5400" dirty="0" err="1"/>
              <a:t>AutoCad</a:t>
            </a:r>
            <a:r>
              <a:rPr lang="cs-CZ" sz="5400" dirty="0"/>
              <a:t> 2012   </a:t>
            </a:r>
            <a:r>
              <a:rPr lang="cs-CZ" sz="4800" dirty="0"/>
              <a:t>Základy kreslení  </a:t>
            </a:r>
            <a:r>
              <a:rPr lang="cs-CZ" sz="5400" dirty="0" smtClean="0"/>
              <a:t>Elipsa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060656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97522"/>
            <a:ext cx="1332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Elipsa</a:t>
            </a:r>
            <a:endParaRPr lang="cs-CZ" sz="3600" b="1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40968"/>
            <a:ext cx="5151487" cy="22322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5" y="1760058"/>
            <a:ext cx="52809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Elipsu můžeme zadávat několika způsoby.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2946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77819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Elipsa středem a velikostí poloos (výchozí zadání).</a:t>
            </a:r>
            <a:br>
              <a:rPr lang="cs-CZ" sz="2800" b="1" dirty="0"/>
            </a:br>
            <a:endParaRPr lang="cs-CZ" sz="28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052736"/>
            <a:ext cx="6120680" cy="23042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3861048"/>
            <a:ext cx="70058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ellipse</a:t>
            </a:r>
            <a:endParaRPr lang="cs-CZ" sz="2400" dirty="0"/>
          </a:p>
          <a:p>
            <a:r>
              <a:rPr lang="cs-CZ" sz="2400" dirty="0"/>
              <a:t>Určete koncový bod osy elipsy nebo [Oblouk/Střed]: _c</a:t>
            </a:r>
          </a:p>
          <a:p>
            <a:r>
              <a:rPr lang="cs-CZ" sz="2400" dirty="0"/>
              <a:t>Určete střed elipsy: 0,0</a:t>
            </a:r>
          </a:p>
          <a:p>
            <a:r>
              <a:rPr lang="cs-CZ" sz="2400" dirty="0"/>
              <a:t>Určete koncový bod osy: 150</a:t>
            </a:r>
          </a:p>
          <a:p>
            <a:r>
              <a:rPr lang="cs-CZ" sz="2400" dirty="0"/>
              <a:t>Určete vzdálenost k druhé ose nebo [Rotace]: 50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064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28275"/>
            <a:ext cx="71320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Elipsa zadána hlavní poloosou a úhlem rotace</a:t>
            </a:r>
            <a:endParaRPr lang="cs-CZ" sz="2800" dirty="0"/>
          </a:p>
          <a:p>
            <a:endParaRPr lang="cs-CZ" sz="28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052736"/>
            <a:ext cx="5616624" cy="32403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61196" y="4555336"/>
            <a:ext cx="714054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ellipse</a:t>
            </a:r>
            <a:endParaRPr lang="cs-CZ" sz="2400" dirty="0"/>
          </a:p>
          <a:p>
            <a:r>
              <a:rPr lang="cs-CZ" sz="2400" dirty="0"/>
              <a:t>Určete koncový bod osy elipsy nebo [Oblouk/Střed]: 0,0</a:t>
            </a:r>
          </a:p>
          <a:p>
            <a:r>
              <a:rPr lang="cs-CZ" sz="2400" dirty="0"/>
              <a:t>Určete druhý koncový bod osy: 150,0</a:t>
            </a:r>
          </a:p>
          <a:p>
            <a:r>
              <a:rPr lang="cs-CZ" sz="2400" dirty="0"/>
              <a:t>Určete vzdálenost k druhé ose nebo [Rotace]: r</a:t>
            </a:r>
          </a:p>
          <a:p>
            <a:r>
              <a:rPr lang="cs-CZ" sz="2400" dirty="0"/>
              <a:t>Určete rotaci kolem hlavní osy: 30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2069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5585"/>
            <a:ext cx="29081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Nakreslete dle vzoru.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88" y="1052736"/>
            <a:ext cx="5760720" cy="325374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802564" y="5013176"/>
            <a:ext cx="24304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Nakreslíme úsečky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013175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78212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4211" y="90601"/>
            <a:ext cx="50722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Vytvoříme elipsu: klikneme na první bod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91886" y="9060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8212" y="466458"/>
            <a:ext cx="5760720" cy="273748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666744" y="3313410"/>
            <a:ext cx="33059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Klikneme na koncový bod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66302" y="3313409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0793" y="3765386"/>
            <a:ext cx="5760720" cy="288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832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119500"/>
            <a:ext cx="30809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Určíme velikost poloosy.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119500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2075" y="581165"/>
            <a:ext cx="6233485" cy="302433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72207" y="3774231"/>
            <a:ext cx="36265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Příkaz pro nakreslení elipsy: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93395" y="4241556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ellipse</a:t>
            </a:r>
            <a:endParaRPr lang="cs-CZ" sz="2400" dirty="0"/>
          </a:p>
          <a:p>
            <a:r>
              <a:rPr lang="cs-CZ" sz="2400" dirty="0"/>
              <a:t>Určete koncový bod osy elipsy nebo [Oblouk/Střed]:</a:t>
            </a:r>
          </a:p>
          <a:p>
            <a:r>
              <a:rPr lang="cs-CZ" sz="2400" dirty="0"/>
              <a:t>Určete druhý koncový bod osy:</a:t>
            </a:r>
          </a:p>
          <a:p>
            <a:r>
              <a:rPr lang="cs-CZ" sz="2400" dirty="0"/>
              <a:t>Určete vzdálenost k druhé ose nebo [Rotace]: 30</a:t>
            </a:r>
          </a:p>
        </p:txBody>
      </p:sp>
    </p:spTree>
    <p:extLst>
      <p:ext uri="{BB962C8B-B14F-4D97-AF65-F5344CB8AC3E}">
        <p14:creationId xmlns:p14="http://schemas.microsoft.com/office/powerpoint/2010/main" val="2789330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19380"/>
            <a:ext cx="4401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Postup opakujeme na druhé straně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5674" y="119380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</a:t>
            </a:r>
            <a:endParaRPr lang="cs-CZ" sz="2400" dirty="0"/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38" y="564961"/>
            <a:ext cx="5760720" cy="265938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05593" y="3363509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18836" y="3356992"/>
            <a:ext cx="1489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Dokončíme</a:t>
            </a:r>
            <a:endParaRPr lang="cs-CZ" sz="2400" dirty="0"/>
          </a:p>
        </p:txBody>
      </p:sp>
      <p:pic>
        <p:nvPicPr>
          <p:cNvPr id="10" name="Obrázek 9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566" y="3825174"/>
            <a:ext cx="5760720" cy="273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793349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39</TotalTime>
  <Words>175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Došky</vt:lpstr>
      <vt:lpstr>Microsoft Word Document</vt:lpstr>
      <vt:lpstr>Prezentace aplikace PowerPoint</vt:lpstr>
      <vt:lpstr>AutoCad 2012   Základy kreslení  Elipsa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  Základy kreslení  Elipsa</dc:title>
  <dc:creator>administrator</dc:creator>
  <cp:lastModifiedBy>name</cp:lastModifiedBy>
  <cp:revision>4</cp:revision>
  <dcterms:created xsi:type="dcterms:W3CDTF">2013-05-22T06:24:11Z</dcterms:created>
  <dcterms:modified xsi:type="dcterms:W3CDTF">2013-06-27T07:08:04Z</dcterms:modified>
</cp:coreProperties>
</file>