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58" r:id="rId2"/>
    <p:sldId id="256" r:id="rId3"/>
    <p:sldId id="257" r:id="rId4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250A7-F2AC-4A3A-BAC6-4433188AF404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603B8-852C-4305-A8B5-259A7A1815F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025EA-66B7-4B75-BC7E-E841861BC2E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081B-7565-4E7A-9F9F-F1076E2DDB85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E28A-3A4F-4E6B-B567-EC8C4C5EF7EB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F08A9-3E88-45E3-A460-6C4313B1A85D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1CF1C-1A92-4FD7-820B-88967322F7A9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72853-67FE-4B33-8352-7E4108629A36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F43FD-ABDB-43CF-A014-C9419E2A3211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1326343"/>
              </p:ext>
            </p:extLst>
          </p:nvPr>
        </p:nvGraphicFramePr>
        <p:xfrm>
          <a:off x="2339752" y="253611"/>
          <a:ext cx="4608512" cy="65579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889940" imgH="8382628" progId="Word.Document.12">
                  <p:embed/>
                </p:oleObj>
              </mc:Choice>
              <mc:Fallback>
                <p:oleObj name="Dokument" r:id="rId3" imgW="5889940" imgH="838262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53611"/>
                        <a:ext cx="4608512" cy="65579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87642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0827" y="2420888"/>
            <a:ext cx="4847456" cy="18746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dirty="0" err="1" smtClean="0"/>
              <a:t>AutoCad</a:t>
            </a:r>
            <a:r>
              <a:rPr lang="cs-CZ" sz="6000" dirty="0" smtClean="0"/>
              <a:t> 2012   </a:t>
            </a:r>
            <a:r>
              <a:rPr lang="cs-CZ" sz="6200" dirty="0" smtClean="0"/>
              <a:t>Pracovní list 4</a:t>
            </a:r>
            <a:endParaRPr lang="cs-CZ" sz="6200" dirty="0"/>
          </a:p>
        </p:txBody>
      </p:sp>
    </p:spTree>
    <p:extLst>
      <p:ext uri="{BB962C8B-B14F-4D97-AF65-F5344CB8AC3E}">
        <p14:creationId xmlns:p14="http://schemas.microsoft.com/office/powerpoint/2010/main" val="1555477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Nakresli dle vzoru.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47761"/>
            <a:ext cx="8568952" cy="4734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658319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33</TotalTime>
  <Words>9</Words>
  <Application>Microsoft Office PowerPoint</Application>
  <PresentationFormat>Předvádění na obrazovce (4:3)</PresentationFormat>
  <Paragraphs>2</Paragraphs>
  <Slides>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5" baseType="lpstr">
      <vt:lpstr>Došky</vt:lpstr>
      <vt:lpstr>Microsoft Word Document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name</cp:lastModifiedBy>
  <cp:revision>2</cp:revision>
  <dcterms:created xsi:type="dcterms:W3CDTF">2013-05-26T10:10:42Z</dcterms:created>
  <dcterms:modified xsi:type="dcterms:W3CDTF">2013-06-27T07:49:17Z</dcterms:modified>
</cp:coreProperties>
</file>