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5" r:id="rId2"/>
    <p:sldId id="264" r:id="rId3"/>
    <p:sldId id="256" r:id="rId4"/>
    <p:sldId id="259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>
        <p:scale>
          <a:sx n="100" d="100"/>
          <a:sy n="100" d="100"/>
        </p:scale>
        <p:origin x="-29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8581DA-3201-4925-867C-54C665217FD3}" type="doc">
      <dgm:prSet loTypeId="urn:microsoft.com/office/officeart/2005/8/layout/pyramid2" loCatId="list" qsTypeId="urn:microsoft.com/office/officeart/2005/8/quickstyle/3d5" qsCatId="3D" csTypeId="urn:microsoft.com/office/officeart/2005/8/colors/accent3_3" csCatId="accent3" phldr="1"/>
      <dgm:spPr/>
    </dgm:pt>
    <dgm:pt modelId="{B913E5AC-3E35-43AA-B597-3C156D9A3129}">
      <dgm:prSet phldrT="[Text]"/>
      <dgm:spPr/>
      <dgm:t>
        <a:bodyPr/>
        <a:lstStyle/>
        <a:p>
          <a:r>
            <a:rPr lang="cs-CZ" dirty="0" smtClean="0"/>
            <a:t>dřeviny</a:t>
          </a:r>
          <a:endParaRPr lang="cs-CZ" dirty="0"/>
        </a:p>
      </dgm:t>
    </dgm:pt>
    <dgm:pt modelId="{CB6728CE-33F2-45BE-AB03-5F122265A31C}" type="parTrans" cxnId="{C225C53B-1D8F-4BEE-B30F-98FD676C7589}">
      <dgm:prSet/>
      <dgm:spPr/>
    </dgm:pt>
    <dgm:pt modelId="{A46AC4FC-ECC1-4958-B48E-5A05C986D321}" type="sibTrans" cxnId="{C225C53B-1D8F-4BEE-B30F-98FD676C7589}">
      <dgm:prSet/>
      <dgm:spPr/>
    </dgm:pt>
    <dgm:pt modelId="{30265B7D-3309-46A2-8C1F-8D45B6B095F7}">
      <dgm:prSet phldrT="[Text]"/>
      <dgm:spPr/>
      <dgm:t>
        <a:bodyPr/>
        <a:lstStyle/>
        <a:p>
          <a:r>
            <a:rPr lang="cs-CZ" dirty="0" smtClean="0"/>
            <a:t>byliny</a:t>
          </a:r>
          <a:endParaRPr lang="cs-CZ" dirty="0"/>
        </a:p>
      </dgm:t>
    </dgm:pt>
    <dgm:pt modelId="{22452581-6689-4CFE-908C-F6DE0A91B0FF}" type="parTrans" cxnId="{82B5E04D-10AE-42A0-B46D-9CF00DFC5D43}">
      <dgm:prSet/>
      <dgm:spPr/>
    </dgm:pt>
    <dgm:pt modelId="{4DEA1F12-E41D-4BDC-BF65-FB4B1F58123F}" type="sibTrans" cxnId="{82B5E04D-10AE-42A0-B46D-9CF00DFC5D43}">
      <dgm:prSet/>
      <dgm:spPr/>
    </dgm:pt>
    <dgm:pt modelId="{3BB90A20-6611-41C8-BEDC-A628E55680F5}">
      <dgm:prSet phldrT="[Text]"/>
      <dgm:spPr/>
      <dgm:t>
        <a:bodyPr/>
        <a:lstStyle/>
        <a:p>
          <a:r>
            <a:rPr lang="cs-CZ" dirty="0" smtClean="0"/>
            <a:t>houby</a:t>
          </a:r>
          <a:endParaRPr lang="cs-CZ" dirty="0"/>
        </a:p>
      </dgm:t>
    </dgm:pt>
    <dgm:pt modelId="{D6099E51-6F58-4AC8-98C7-25604E577FB1}" type="parTrans" cxnId="{4DB682C9-3C7C-4D30-B5EA-883388AA70B3}">
      <dgm:prSet/>
      <dgm:spPr/>
    </dgm:pt>
    <dgm:pt modelId="{D4AB0518-4AE7-44AD-BC64-9096E1A12403}" type="sibTrans" cxnId="{4DB682C9-3C7C-4D30-B5EA-883388AA70B3}">
      <dgm:prSet/>
      <dgm:spPr/>
    </dgm:pt>
    <dgm:pt modelId="{7A9BC511-4A41-4F1B-BC21-7B957AEDC42A}" type="pres">
      <dgm:prSet presAssocID="{4C8581DA-3201-4925-867C-54C665217FD3}" presName="compositeShape" presStyleCnt="0">
        <dgm:presLayoutVars>
          <dgm:dir/>
          <dgm:resizeHandles/>
        </dgm:presLayoutVars>
      </dgm:prSet>
      <dgm:spPr/>
    </dgm:pt>
    <dgm:pt modelId="{563BA7D9-BE03-47C8-A648-C5692B490DF3}" type="pres">
      <dgm:prSet presAssocID="{4C8581DA-3201-4925-867C-54C665217FD3}" presName="pyramid" presStyleLbl="node1" presStyleIdx="0" presStyleCnt="1"/>
      <dgm:spPr/>
    </dgm:pt>
    <dgm:pt modelId="{7CA2B27A-F6EF-4306-B42E-80F989C91768}" type="pres">
      <dgm:prSet presAssocID="{4C8581DA-3201-4925-867C-54C665217FD3}" presName="theList" presStyleCnt="0"/>
      <dgm:spPr/>
    </dgm:pt>
    <dgm:pt modelId="{DEDDEB88-6163-4F43-965F-9A4743C6A749}" type="pres">
      <dgm:prSet presAssocID="{B913E5AC-3E35-43AA-B597-3C156D9A3129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E7DD17-51C5-4C7E-84B2-36A257057C1B}" type="pres">
      <dgm:prSet presAssocID="{B913E5AC-3E35-43AA-B597-3C156D9A3129}" presName="aSpace" presStyleCnt="0"/>
      <dgm:spPr/>
    </dgm:pt>
    <dgm:pt modelId="{FF3612F5-C2F3-40D8-ADD0-8534DF24AE25}" type="pres">
      <dgm:prSet presAssocID="{30265B7D-3309-46A2-8C1F-8D45B6B095F7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B33EB7-22B5-4BA4-9177-39925645C9B5}" type="pres">
      <dgm:prSet presAssocID="{30265B7D-3309-46A2-8C1F-8D45B6B095F7}" presName="aSpace" presStyleCnt="0"/>
      <dgm:spPr/>
    </dgm:pt>
    <dgm:pt modelId="{F01A3094-1A86-41F8-9A73-7F43836B5DBC}" type="pres">
      <dgm:prSet presAssocID="{3BB90A20-6611-41C8-BEDC-A628E55680F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AC3B7-B35A-40D2-8068-D16080402184}" type="pres">
      <dgm:prSet presAssocID="{3BB90A20-6611-41C8-BEDC-A628E55680F5}" presName="aSpace" presStyleCnt="0"/>
      <dgm:spPr/>
    </dgm:pt>
  </dgm:ptLst>
  <dgm:cxnLst>
    <dgm:cxn modelId="{82B5E04D-10AE-42A0-B46D-9CF00DFC5D43}" srcId="{4C8581DA-3201-4925-867C-54C665217FD3}" destId="{30265B7D-3309-46A2-8C1F-8D45B6B095F7}" srcOrd="1" destOrd="0" parTransId="{22452581-6689-4CFE-908C-F6DE0A91B0FF}" sibTransId="{4DEA1F12-E41D-4BDC-BF65-FB4B1F58123F}"/>
    <dgm:cxn modelId="{B791A2AE-533D-4F01-8245-E9BD952718F5}" type="presOf" srcId="{B913E5AC-3E35-43AA-B597-3C156D9A3129}" destId="{DEDDEB88-6163-4F43-965F-9A4743C6A749}" srcOrd="0" destOrd="0" presId="urn:microsoft.com/office/officeart/2005/8/layout/pyramid2"/>
    <dgm:cxn modelId="{398B8FD6-79D0-4633-B970-E832903D2655}" type="presOf" srcId="{30265B7D-3309-46A2-8C1F-8D45B6B095F7}" destId="{FF3612F5-C2F3-40D8-ADD0-8534DF24AE25}" srcOrd="0" destOrd="0" presId="urn:microsoft.com/office/officeart/2005/8/layout/pyramid2"/>
    <dgm:cxn modelId="{4DB682C9-3C7C-4D30-B5EA-883388AA70B3}" srcId="{4C8581DA-3201-4925-867C-54C665217FD3}" destId="{3BB90A20-6611-41C8-BEDC-A628E55680F5}" srcOrd="2" destOrd="0" parTransId="{D6099E51-6F58-4AC8-98C7-25604E577FB1}" sibTransId="{D4AB0518-4AE7-44AD-BC64-9096E1A12403}"/>
    <dgm:cxn modelId="{B0283660-B03F-43CB-8B35-3D7D34B507A8}" type="presOf" srcId="{3BB90A20-6611-41C8-BEDC-A628E55680F5}" destId="{F01A3094-1A86-41F8-9A73-7F43836B5DBC}" srcOrd="0" destOrd="0" presId="urn:microsoft.com/office/officeart/2005/8/layout/pyramid2"/>
    <dgm:cxn modelId="{C225C53B-1D8F-4BEE-B30F-98FD676C7589}" srcId="{4C8581DA-3201-4925-867C-54C665217FD3}" destId="{B913E5AC-3E35-43AA-B597-3C156D9A3129}" srcOrd="0" destOrd="0" parTransId="{CB6728CE-33F2-45BE-AB03-5F122265A31C}" sibTransId="{A46AC4FC-ECC1-4958-B48E-5A05C986D321}"/>
    <dgm:cxn modelId="{9A8DC16A-6C4D-49AB-A570-17B56145A8C6}" type="presOf" srcId="{4C8581DA-3201-4925-867C-54C665217FD3}" destId="{7A9BC511-4A41-4F1B-BC21-7B957AEDC42A}" srcOrd="0" destOrd="0" presId="urn:microsoft.com/office/officeart/2005/8/layout/pyramid2"/>
    <dgm:cxn modelId="{D9F00B33-7001-487A-8900-F331811CEA6F}" type="presParOf" srcId="{7A9BC511-4A41-4F1B-BC21-7B957AEDC42A}" destId="{563BA7D9-BE03-47C8-A648-C5692B490DF3}" srcOrd="0" destOrd="0" presId="urn:microsoft.com/office/officeart/2005/8/layout/pyramid2"/>
    <dgm:cxn modelId="{67A4AEB3-E2EF-4DF5-9C9E-7EBEDA107552}" type="presParOf" srcId="{7A9BC511-4A41-4F1B-BC21-7B957AEDC42A}" destId="{7CA2B27A-F6EF-4306-B42E-80F989C91768}" srcOrd="1" destOrd="0" presId="urn:microsoft.com/office/officeart/2005/8/layout/pyramid2"/>
    <dgm:cxn modelId="{D819E291-EF61-4A29-8912-7FCCAE16C63A}" type="presParOf" srcId="{7CA2B27A-F6EF-4306-B42E-80F989C91768}" destId="{DEDDEB88-6163-4F43-965F-9A4743C6A749}" srcOrd="0" destOrd="0" presId="urn:microsoft.com/office/officeart/2005/8/layout/pyramid2"/>
    <dgm:cxn modelId="{FA5778DA-F914-40AC-B520-FACF22A545A0}" type="presParOf" srcId="{7CA2B27A-F6EF-4306-B42E-80F989C91768}" destId="{4BE7DD17-51C5-4C7E-84B2-36A257057C1B}" srcOrd="1" destOrd="0" presId="urn:microsoft.com/office/officeart/2005/8/layout/pyramid2"/>
    <dgm:cxn modelId="{BEDEAB4F-5976-4D94-B399-1A35EA3C0684}" type="presParOf" srcId="{7CA2B27A-F6EF-4306-B42E-80F989C91768}" destId="{FF3612F5-C2F3-40D8-ADD0-8534DF24AE25}" srcOrd="2" destOrd="0" presId="urn:microsoft.com/office/officeart/2005/8/layout/pyramid2"/>
    <dgm:cxn modelId="{07381830-3720-4ECA-B5F3-4FAA17053F75}" type="presParOf" srcId="{7CA2B27A-F6EF-4306-B42E-80F989C91768}" destId="{7BB33EB7-22B5-4BA4-9177-39925645C9B5}" srcOrd="3" destOrd="0" presId="urn:microsoft.com/office/officeart/2005/8/layout/pyramid2"/>
    <dgm:cxn modelId="{7097447D-A26D-4D20-81D1-0968345DD2BF}" type="presParOf" srcId="{7CA2B27A-F6EF-4306-B42E-80F989C91768}" destId="{F01A3094-1A86-41F8-9A73-7F43836B5DBC}" srcOrd="4" destOrd="0" presId="urn:microsoft.com/office/officeart/2005/8/layout/pyramid2"/>
    <dgm:cxn modelId="{CAABB035-6DBE-417D-8A2B-20F100B28E3D}" type="presParOf" srcId="{7CA2B27A-F6EF-4306-B42E-80F989C91768}" destId="{0FFAC3B7-B35A-40D2-8068-D16080402184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3BA7D9-BE03-47C8-A648-C5692B490DF3}">
      <dsp:nvSpPr>
        <dsp:cNvPr id="0" name=""/>
        <dsp:cNvSpPr/>
      </dsp:nvSpPr>
      <dsp:spPr>
        <a:xfrm>
          <a:off x="711199" y="0"/>
          <a:ext cx="4064000" cy="4064000"/>
        </a:xfrm>
        <a:prstGeom prst="triangle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DEB88-6163-4F43-965F-9A4743C6A749}">
      <dsp:nvSpPr>
        <dsp:cNvPr id="0" name=""/>
        <dsp:cNvSpPr/>
      </dsp:nvSpPr>
      <dsp:spPr>
        <a:xfrm>
          <a:off x="2743199" y="408582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dřeviny</a:t>
          </a:r>
          <a:endParaRPr lang="cs-CZ" sz="4100" kern="1200" dirty="0"/>
        </a:p>
      </dsp:txBody>
      <dsp:txXfrm>
        <a:off x="2743199" y="408582"/>
        <a:ext cx="2641600" cy="962025"/>
      </dsp:txXfrm>
    </dsp:sp>
    <dsp:sp modelId="{FF3612F5-C2F3-40D8-ADD0-8534DF24AE25}">
      <dsp:nvSpPr>
        <dsp:cNvPr id="0" name=""/>
        <dsp:cNvSpPr/>
      </dsp:nvSpPr>
      <dsp:spPr>
        <a:xfrm>
          <a:off x="2743199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55496"/>
              <a:satOff val="5772"/>
              <a:lumOff val="11436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byliny</a:t>
          </a:r>
          <a:endParaRPr lang="cs-CZ" sz="4100" kern="1200" dirty="0"/>
        </a:p>
      </dsp:txBody>
      <dsp:txXfrm>
        <a:off x="2743199" y="1490860"/>
        <a:ext cx="2641600" cy="962025"/>
      </dsp:txXfrm>
    </dsp:sp>
    <dsp:sp modelId="{F01A3094-1A86-41F8-9A73-7F43836B5DBC}">
      <dsp:nvSpPr>
        <dsp:cNvPr id="0" name=""/>
        <dsp:cNvSpPr/>
      </dsp:nvSpPr>
      <dsp:spPr>
        <a:xfrm>
          <a:off x="2743199" y="2573139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310993"/>
              <a:satOff val="11544"/>
              <a:lumOff val="22872"/>
              <a:alphaOff val="0"/>
            </a:schemeClr>
          </a:solidFill>
          <a:prstDash val="solid"/>
        </a:ln>
        <a:effectLst/>
        <a:sp3d z="5715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houby</a:t>
          </a:r>
          <a:endParaRPr lang="cs-CZ" sz="4100" kern="1200" dirty="0"/>
        </a:p>
      </dsp:txBody>
      <dsp:txXfrm>
        <a:off x="2743199" y="2573139"/>
        <a:ext cx="2641600" cy="9620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D772D-B34E-41D3-A559-8B63C79F183A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0D4DD-C7E1-4DFC-8BAC-656404DE29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1350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Poznámka:</a:t>
            </a:r>
            <a:b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„motivační rozhovor – např. Kdy jsi byl v lese? Co jsi tam viděl zajímavého? Co si představíš pod pojmem lesní rostliny?  apod.“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0D4DD-C7E1-4DFC-8BAC-656404DE299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Poznámka:</a:t>
            </a:r>
            <a:b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„základní rozdělení lesních rostlin a vysvětlení rozdílů mezi nimi ( např. dřeviny – stromy, keře ) apod. Lze</a:t>
            </a:r>
            <a:r>
              <a:rPr lang="cs-CZ" sz="12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doplnit pro zvídavé žáky – lišejníky, mechy atd.“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0D4DD-C7E1-4DFC-8BAC-656404DE299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Poznámka:</a:t>
            </a:r>
            <a:b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„bližší určování jednotlivých stromů ( smrk, jedle, …), bylin ( jahodník, borůvka …), hub ( jedlé, jedovaté). Dále může následovat: vytvoření  a zápis poznámek do sešitu, hledání informací v encyklopediích, mezipředmětové vztahy ( </a:t>
            </a:r>
            <a:r>
              <a:rPr lang="cs-CZ" sz="1200" i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Hv</a:t>
            </a: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200" i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Vv</a:t>
            </a: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200" i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Pv</a:t>
            </a: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)“</a:t>
            </a:r>
            <a:b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</a:t>
            </a:r>
            <a:b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</a:t>
            </a:r>
            <a:b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30D4DD-C7E1-4DFC-8BAC-656404DE299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BCBFA3A-9600-4CC1-9C79-C111880BF173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EDFA387-6A20-40F1-A80E-87B473E21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2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pPr algn="ctr"/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Evropa a svět</a:t>
            </a:r>
          </a:p>
          <a:p>
            <a:pPr algn="ctr"/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Evropa a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 XVII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VY_32_INOVACE_17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14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algn="ctr"/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/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Marie Nováková,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059832" y="6165304"/>
            <a:ext cx="3352801" cy="365125"/>
          </a:xfrm>
        </p:spPr>
        <p:txBody>
          <a:bodyPr/>
          <a:lstStyle/>
          <a:p>
            <a:pPr algn="ctr"/>
            <a:r>
              <a:rPr lang="cs-CZ" dirty="0" smtClean="0"/>
              <a:t>Moderní škola 2011,</a:t>
            </a:r>
            <a:br>
              <a:rPr lang="cs-CZ" dirty="0" smtClean="0"/>
            </a:br>
            <a:r>
              <a:rPr lang="cs-CZ" dirty="0" smtClean="0"/>
              <a:t> CZ.1.07/1.4.00/21.1692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5049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39552" y="692696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vlastivěda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 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znalostí o lese v tématu Evropa a svět – podnebné pásy a 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rostliny, podrobnější metodika je uvedena ve skryté poznámce u jednotlivých snímků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výklad, samostatná práce žáků zábavnou formou, společná kontrola</a:t>
            </a:r>
            <a:b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616530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Calibri" pitchFamily="34" charset="0"/>
                <a:cs typeface="Calibri" pitchFamily="34" charset="0"/>
              </a:rPr>
              <a:t>Moderní škola 2011, CZ.1.07/1.4.00/21.1692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rostliny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131840" y="6165304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Calibri" pitchFamily="34" charset="0"/>
                <a:cs typeface="Calibri" pitchFamily="34" charset="0"/>
              </a:rPr>
              <a:t>Moderní škola 2011, CZ.1.07/1.4.00/21.1692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0219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="" xmlns:p14="http://schemas.microsoft.com/office/powerpoint/2010/main" val="50718096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491880" y="645333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Calibri" pitchFamily="34" charset="0"/>
                <a:cs typeface="Calibri" pitchFamily="34" charset="0"/>
              </a:rPr>
              <a:t>Moderní škola 2011, CZ.1.07/1.4.00/21.1692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034180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T-07\Local Settings\Temporary Internet Files\Content.IE5\D5KQLLVV\MC900437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652638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1043608" y="90872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052" name="Picture 4" descr="C:\Documents and Settings\UT-07\Local Settings\Temporary Internet Files\Content.IE5\QFPXRETV\MM900283457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2108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347864" y="645333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Calibri" pitchFamily="34" charset="0"/>
                <a:cs typeface="Calibri" pitchFamily="34" charset="0"/>
              </a:rPr>
              <a:t>Moderní škola 2011, CZ.1.07/1.4.00/21.1692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8801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0486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</a:t>
            </a:r>
            <a:r>
              <a:rPr lang="en-US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//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office.microsoft.com</a:t>
            </a:r>
            <a:r>
              <a:rPr lang="en-US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/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347864" y="638132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latin typeface="Calibri" pitchFamily="34" charset="0"/>
                <a:cs typeface="Calibri" pitchFamily="34" charset="0"/>
              </a:rPr>
              <a:t>Moderní škola 2011, CZ.1.07/1.4.00/21.1692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199880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107</Words>
  <Application>Microsoft Office PowerPoint</Application>
  <PresentationFormat>Předvádění na obrazovce (4:3)</PresentationFormat>
  <Paragraphs>36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Snímek 2</vt:lpstr>
      <vt:lpstr>Lesní rostliny</vt:lpstr>
      <vt:lpstr>Snímek 4</vt:lpstr>
      <vt:lpstr>Snímek 5</vt:lpstr>
      <vt:lpstr>Snímek 6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UT-07</dc:creator>
  <cp:lastModifiedBy>Marie Nováková</cp:lastModifiedBy>
  <cp:revision>35</cp:revision>
  <dcterms:created xsi:type="dcterms:W3CDTF">2011-05-26T14:30:57Z</dcterms:created>
  <dcterms:modified xsi:type="dcterms:W3CDTF">2011-12-11T17:59:37Z</dcterms:modified>
</cp:coreProperties>
</file>