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806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5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451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446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91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262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785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15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37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8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58C71-E667-4D31-8730-33BD525BDA64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F35AF-C433-4428-BE21-27CCB38D6C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03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3" Type="http://schemas.openxmlformats.org/officeDocument/2006/relationships/slide" Target="slide6.xml"/><Relationship Id="rId7" Type="http://schemas.openxmlformats.org/officeDocument/2006/relationships/slide" Target="slide11.xml"/><Relationship Id="rId12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5.xml"/><Relationship Id="rId10" Type="http://schemas.openxmlformats.org/officeDocument/2006/relationships/slide" Target="slide15.xml"/><Relationship Id="rId4" Type="http://schemas.openxmlformats.org/officeDocument/2006/relationships/image" Target="../media/image2.png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8465498"/>
              </p:ext>
            </p:extLst>
          </p:nvPr>
        </p:nvGraphicFramePr>
        <p:xfrm>
          <a:off x="2483768" y="529044"/>
          <a:ext cx="4032448" cy="60122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529044"/>
                        <a:ext cx="4032448" cy="60122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9517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Manažerské činnosti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59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666484"/>
              </p:ext>
            </p:extLst>
          </p:nvPr>
        </p:nvGraphicFramePr>
        <p:xfrm>
          <a:off x="323528" y="1772815"/>
          <a:ext cx="8280920" cy="43924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1464163"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baseline="0" dirty="0" smtClean="0">
                          <a:solidFill>
                            <a:schemeClr val="tx1"/>
                          </a:solidFill>
                        </a:rPr>
                        <a:t>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200</a:t>
                      </a:r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6000" b="0" dirty="0" smtClean="0">
                          <a:solidFill>
                            <a:schemeClr val="tx1"/>
                          </a:solidFill>
                        </a:rPr>
                        <a:t>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baseline="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  <a:tr h="1464163"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100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200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300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6000" dirty="0" smtClean="0">
                          <a:solidFill>
                            <a:schemeClr val="tx1"/>
                          </a:solidFill>
                        </a:rPr>
                        <a:t>  400</a:t>
                      </a:r>
                      <a:endParaRPr lang="cs-CZ" sz="6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5" name="Tlačítko akce: Zpět nebo Předchozí 4">
            <a:hlinkClick r:id="rId2" action="ppaction://hlinksldjump" highlightClick="1"/>
          </p:cNvPr>
          <p:cNvSpPr/>
          <p:nvPr/>
        </p:nvSpPr>
        <p:spPr>
          <a:xfrm>
            <a:off x="1835696" y="2805063"/>
            <a:ext cx="521208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0927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780928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4293093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93092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3" y="4293094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>
            <a:hlinkClick r:id="rId10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338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1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733256"/>
            <a:ext cx="5492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67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Manažer zodpovědný za strategii firmy je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5240" y="1598066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cs-CZ" dirty="0" smtClean="0"/>
          </a:p>
          <a:p>
            <a:endParaRPr lang="en-US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4335646" y="428854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647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2" y="3284984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1" y="2152974"/>
            <a:ext cx="2808311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Střední manažer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5634" y="3284984"/>
            <a:ext cx="2782269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Manažer 1. linie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5635" y="4422982"/>
            <a:ext cx="278226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Top manažer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38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Vnější nezávislá kontrola je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4" y="2091527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7355" y="4127431"/>
            <a:ext cx="64611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202386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2268760" y="9087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controlling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81766" y="4127431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prevence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28370" y="314096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audit</a:t>
            </a:r>
            <a:endParaRPr lang="cs-CZ" sz="2800" dirty="0"/>
          </a:p>
        </p:txBody>
      </p:sp>
      <p:sp>
        <p:nvSpPr>
          <p:cNvPr id="21" name="Veselý obličej 20"/>
          <p:cNvSpPr/>
          <p:nvPr/>
        </p:nvSpPr>
        <p:spPr>
          <a:xfrm>
            <a:off x="4227354" y="3140968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253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Řídicí styl založený na respektování názorů podřízených a podněcování jejich iniciativy 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byrokratický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4071" y="328498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autoritativní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9243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demokratický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220486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5" y="32849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68858" y="442521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57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Pragmatické rozhodovací metody jsou založené 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144" y="2132638"/>
            <a:ext cx="241771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praxi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48868" y="3307053"/>
            <a:ext cx="2426988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atematických metodách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868" y="4412882"/>
            <a:ext cx="2426987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výpočetní technice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3182201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166" y="428803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389166" y="211413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9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Metoda přeskakující gramofonové desky patří mezi techniky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asertivní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7096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pasivní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agresivní</a:t>
            </a:r>
            <a:endParaRPr lang="cs-CZ" sz="28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259" y="314610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427" y="438426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Veselý obličej 9"/>
          <p:cNvSpPr/>
          <p:nvPr/>
        </p:nvSpPr>
        <p:spPr>
          <a:xfrm>
            <a:off x="4368858" y="2152974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46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Šikana ze strany nadřízeného se nazývá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mobbing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7429" y="338017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koučink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104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bossing</a:t>
            </a:r>
            <a:endParaRPr lang="cs-CZ" sz="28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17" y="325531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Veselý obličej 11"/>
          <p:cNvSpPr/>
          <p:nvPr/>
        </p:nvSpPr>
        <p:spPr>
          <a:xfrm>
            <a:off x="4389609" y="4374686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820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err="1" smtClean="0"/>
              <a:t>Maslowova</a:t>
            </a:r>
            <a:r>
              <a:rPr lang="cs-CZ" sz="2800" dirty="0" smtClean="0"/>
              <a:t> pyramida se týká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temperamentu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940" y="3284984"/>
            <a:ext cx="2359915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potřeb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482698"/>
            <a:ext cx="2376264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vnímání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368857" y="323102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857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474" y="447030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71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Operativní plán 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střednědobý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35699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dlouhodobý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509120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krátkodobý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033" y="335699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507033" y="4441903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55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Pásovou výrobu jako první v praxi využil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462" y="1540431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Baťa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5457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Ford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Marx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2227" y="4199360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81610" y="3145759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259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Věda zabývající se řízením organizace je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35640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marketing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ekonomie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338682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management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15297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088" y="3154653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30226" y="4271465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73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Pověření jiné osoby výkonem určité činnosti 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45222"/>
            <a:ext cx="822960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59228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delegování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84984"/>
            <a:ext cx="259228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decentralizace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3130" y="4423898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deviace</a:t>
            </a:r>
            <a:endParaRPr lang="cs-CZ" sz="2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3160132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428223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Veselý obličej 8"/>
          <p:cNvSpPr/>
          <p:nvPr/>
        </p:nvSpPr>
        <p:spPr>
          <a:xfrm>
            <a:off x="4409917" y="2085757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128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Mezi základní funkce managementu nepatří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152974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organizování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21297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projektování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3096"/>
            <a:ext cx="216024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kontrola</a:t>
            </a:r>
            <a:endParaRPr lang="cs-CZ" sz="2800" dirty="0"/>
          </a:p>
        </p:txBody>
      </p:sp>
      <p:sp>
        <p:nvSpPr>
          <p:cNvPr id="7" name="Veselý obličej 6"/>
          <p:cNvSpPr/>
          <p:nvPr/>
        </p:nvSpPr>
        <p:spPr>
          <a:xfrm>
            <a:off x="4409917" y="3129000"/>
            <a:ext cx="688689" cy="65765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0226" y="2090378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638" y="4220384"/>
            <a:ext cx="648072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6996519" y="5243442"/>
            <a:ext cx="1080120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563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154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Word Document</vt:lpstr>
      <vt:lpstr>Prezentace aplikace PowerPoint</vt:lpstr>
      <vt:lpstr>Manažerské činnosti</vt:lpstr>
      <vt:lpstr>Prezentace aplikace PowerPoint</vt:lpstr>
      <vt:lpstr>Manažer zodpovědný za strategii firmy je </vt:lpstr>
      <vt:lpstr>Vnější nezávislá kontrola je </vt:lpstr>
      <vt:lpstr>Řídicí styl založený na respektování názorů podřízených a podněcování jejich iniciativy je</vt:lpstr>
      <vt:lpstr>Pragmatické rozhodovací metody jsou založené na</vt:lpstr>
      <vt:lpstr>Metoda přeskakující gramofonové desky patří mezi techniky</vt:lpstr>
      <vt:lpstr>Šikana ze strany nadřízeného se nazývá</vt:lpstr>
      <vt:lpstr>Maslowova pyramida se týká</vt:lpstr>
      <vt:lpstr>Operativní plán je</vt:lpstr>
      <vt:lpstr>Pásovou výrobu jako první v praxi využil</vt:lpstr>
      <vt:lpstr>Věda zabývající se řízením organizace je </vt:lpstr>
      <vt:lpstr>Pověření jiné osoby výkonem určité činnosti je</vt:lpstr>
      <vt:lpstr>Mezi základní funkce managementu nepatří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identification</dc:title>
  <dc:creator>Hana Urbanová</dc:creator>
  <cp:lastModifiedBy>Iva Buriánková</cp:lastModifiedBy>
  <cp:revision>50</cp:revision>
  <dcterms:created xsi:type="dcterms:W3CDTF">2013-01-09T18:15:34Z</dcterms:created>
  <dcterms:modified xsi:type="dcterms:W3CDTF">2013-06-28T09:08:28Z</dcterms:modified>
</cp:coreProperties>
</file>