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59" r:id="rId6"/>
    <p:sldId id="260" r:id="rId7"/>
    <p:sldId id="262" r:id="rId8"/>
    <p:sldId id="263" r:id="rId9"/>
    <p:sldId id="265" r:id="rId10"/>
    <p:sldId id="264" r:id="rId11"/>
    <p:sldId id="268" r:id="rId12"/>
    <p:sldId id="266" r:id="rId13"/>
    <p:sldId id="261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213" d="100"/>
          <a:sy n="213" d="100"/>
        </p:scale>
        <p:origin x="1146" y="40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3B4EA6-4CDA-4402-869F-8F76235D341F}" type="doc">
      <dgm:prSet loTypeId="urn:microsoft.com/office/officeart/2005/8/layout/pList1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B3F99DF-0CF6-48BF-B896-B065AE0C6702}">
      <dgm:prSet phldrT="[Text]"/>
      <dgm:spPr/>
      <dgm:t>
        <a:bodyPr/>
        <a:lstStyle/>
        <a:p>
          <a:r>
            <a:rPr lang="cs-CZ" dirty="0" smtClean="0"/>
            <a:t>OSOBNÍ</a:t>
          </a:r>
          <a:endParaRPr lang="cs-CZ" dirty="0"/>
        </a:p>
      </dgm:t>
    </dgm:pt>
    <dgm:pt modelId="{5A4469E6-2C62-4434-9C09-66E5FC229B36}" type="parTrans" cxnId="{77ADA8D7-DEDE-44BE-BCAB-6A3438E8834E}">
      <dgm:prSet/>
      <dgm:spPr/>
      <dgm:t>
        <a:bodyPr/>
        <a:lstStyle/>
        <a:p>
          <a:endParaRPr lang="cs-CZ"/>
        </a:p>
      </dgm:t>
    </dgm:pt>
    <dgm:pt modelId="{CA038889-4A55-42B2-91EF-50E83C07912A}" type="sibTrans" cxnId="{77ADA8D7-DEDE-44BE-BCAB-6A3438E8834E}">
      <dgm:prSet/>
      <dgm:spPr/>
      <dgm:t>
        <a:bodyPr/>
        <a:lstStyle/>
        <a:p>
          <a:endParaRPr lang="cs-CZ"/>
        </a:p>
      </dgm:t>
    </dgm:pt>
    <dgm:pt modelId="{1317EEE4-FD10-46F7-AB1A-E3733D6D9219}">
      <dgm:prSet phldrT="[Text]"/>
      <dgm:spPr/>
      <dgm:t>
        <a:bodyPr/>
        <a:lstStyle/>
        <a:p>
          <a:r>
            <a:rPr lang="cs-CZ" dirty="0" smtClean="0"/>
            <a:t>PODNIKOVÁ</a:t>
          </a:r>
          <a:endParaRPr lang="cs-CZ" dirty="0"/>
        </a:p>
      </dgm:t>
    </dgm:pt>
    <dgm:pt modelId="{575F5F37-7B50-441E-971C-8A0D75BB9E02}" type="parTrans" cxnId="{D1A47ED5-E273-4D53-855E-3D891B5DEAF5}">
      <dgm:prSet/>
      <dgm:spPr/>
      <dgm:t>
        <a:bodyPr/>
        <a:lstStyle/>
        <a:p>
          <a:endParaRPr lang="cs-CZ"/>
        </a:p>
      </dgm:t>
    </dgm:pt>
    <dgm:pt modelId="{CC9BB893-E0A4-42C0-A398-D60D6146D082}" type="sibTrans" cxnId="{D1A47ED5-E273-4D53-855E-3D891B5DEAF5}">
      <dgm:prSet/>
      <dgm:spPr/>
      <dgm:t>
        <a:bodyPr/>
        <a:lstStyle/>
        <a:p>
          <a:endParaRPr lang="cs-CZ"/>
        </a:p>
      </dgm:t>
    </dgm:pt>
    <dgm:pt modelId="{EC74F699-CE19-44AD-9524-2277170DFDE3}">
      <dgm:prSet phldrT="[Text]"/>
      <dgm:spPr/>
      <dgm:t>
        <a:bodyPr/>
        <a:lstStyle/>
        <a:p>
          <a:r>
            <a:rPr lang="cs-CZ" dirty="0" smtClean="0"/>
            <a:t>PROCESNÍ</a:t>
          </a:r>
          <a:endParaRPr lang="cs-CZ" dirty="0"/>
        </a:p>
      </dgm:t>
    </dgm:pt>
    <dgm:pt modelId="{DED26AD6-E808-4233-83FD-FE56E5F1E8C4}" type="parTrans" cxnId="{A2430DC8-DEE6-40B4-A8C0-CA2C95E7B474}">
      <dgm:prSet/>
      <dgm:spPr/>
      <dgm:t>
        <a:bodyPr/>
        <a:lstStyle/>
        <a:p>
          <a:endParaRPr lang="cs-CZ"/>
        </a:p>
      </dgm:t>
    </dgm:pt>
    <dgm:pt modelId="{BD149981-7A5D-446A-8C10-A4AF1A7071B6}" type="sibTrans" cxnId="{A2430DC8-DEE6-40B4-A8C0-CA2C95E7B474}">
      <dgm:prSet/>
      <dgm:spPr/>
      <dgm:t>
        <a:bodyPr/>
        <a:lstStyle/>
        <a:p>
          <a:endParaRPr lang="cs-CZ"/>
        </a:p>
      </dgm:t>
    </dgm:pt>
    <dgm:pt modelId="{D54B9610-F050-4F5B-827E-1FC7A6E3A24E}">
      <dgm:prSet phldrT="[Text]"/>
      <dgm:spPr/>
      <dgm:t>
        <a:bodyPr/>
        <a:lstStyle/>
        <a:p>
          <a:r>
            <a:rPr lang="cs-CZ" dirty="0" smtClean="0"/>
            <a:t>PROKURA</a:t>
          </a:r>
          <a:endParaRPr lang="cs-CZ" dirty="0"/>
        </a:p>
      </dgm:t>
    </dgm:pt>
    <dgm:pt modelId="{80FE62C4-BAB2-442E-A390-AA1AA0C06C02}" type="parTrans" cxnId="{C0AF067F-E5C1-46E6-AD54-7B53AC71C7CD}">
      <dgm:prSet/>
      <dgm:spPr/>
      <dgm:t>
        <a:bodyPr/>
        <a:lstStyle/>
        <a:p>
          <a:endParaRPr lang="cs-CZ"/>
        </a:p>
      </dgm:t>
    </dgm:pt>
    <dgm:pt modelId="{30AC8BFD-50B4-466E-BB10-767AD549AE24}" type="sibTrans" cxnId="{C0AF067F-E5C1-46E6-AD54-7B53AC71C7CD}">
      <dgm:prSet/>
      <dgm:spPr/>
      <dgm:t>
        <a:bodyPr/>
        <a:lstStyle/>
        <a:p>
          <a:endParaRPr lang="cs-CZ"/>
        </a:p>
      </dgm:t>
    </dgm:pt>
    <dgm:pt modelId="{1A82B2CC-195F-47A6-9A4B-B9F0FC9FC0A4}" type="pres">
      <dgm:prSet presAssocID="{953B4EA6-4CDA-4402-869F-8F76235D341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793A609-527E-4B5F-805B-A3802D27F0FA}" type="pres">
      <dgm:prSet presAssocID="{3B3F99DF-0CF6-48BF-B896-B065AE0C6702}" presName="compNode" presStyleCnt="0"/>
      <dgm:spPr/>
    </dgm:pt>
    <dgm:pt modelId="{5C354797-D476-4649-B94F-76D08C74E91C}" type="pres">
      <dgm:prSet presAssocID="{3B3F99DF-0CF6-48BF-B896-B065AE0C6702}" presName="pictRect" presStyleLbl="node1" presStyleIdx="0" presStyleCnt="4"/>
      <dgm:spPr/>
    </dgm:pt>
    <dgm:pt modelId="{5BFCF7BF-BE13-48D2-B8A0-E243F6FA6EA4}" type="pres">
      <dgm:prSet presAssocID="{3B3F99DF-0CF6-48BF-B896-B065AE0C6702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6946D3-6F22-4C5C-89EB-EB52D3559BF4}" type="pres">
      <dgm:prSet presAssocID="{CA038889-4A55-42B2-91EF-50E83C07912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423368D3-197F-414F-A129-03F3AD934D21}" type="pres">
      <dgm:prSet presAssocID="{1317EEE4-FD10-46F7-AB1A-E3733D6D9219}" presName="compNode" presStyleCnt="0"/>
      <dgm:spPr/>
    </dgm:pt>
    <dgm:pt modelId="{76112881-28F8-4A6E-B898-0F818B6E6153}" type="pres">
      <dgm:prSet presAssocID="{1317EEE4-FD10-46F7-AB1A-E3733D6D9219}" presName="pictRect" presStyleLbl="node1" presStyleIdx="1" presStyleCnt="4"/>
      <dgm:spPr/>
    </dgm:pt>
    <dgm:pt modelId="{9698692C-CA54-4341-8A70-BE2F9F0139E6}" type="pres">
      <dgm:prSet presAssocID="{1317EEE4-FD10-46F7-AB1A-E3733D6D9219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33AF1C-1FDF-4D95-B9C2-FB8564604DFE}" type="pres">
      <dgm:prSet presAssocID="{CC9BB893-E0A4-42C0-A398-D60D6146D08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5374AD5B-B89B-45C7-8311-069C0045F675}" type="pres">
      <dgm:prSet presAssocID="{EC74F699-CE19-44AD-9524-2277170DFDE3}" presName="compNode" presStyleCnt="0"/>
      <dgm:spPr/>
    </dgm:pt>
    <dgm:pt modelId="{75A96372-106B-4436-B647-34F306D6866C}" type="pres">
      <dgm:prSet presAssocID="{EC74F699-CE19-44AD-9524-2277170DFDE3}" presName="pictRect" presStyleLbl="node1" presStyleIdx="2" presStyleCnt="4"/>
      <dgm:spPr/>
    </dgm:pt>
    <dgm:pt modelId="{3662DA6A-7925-4517-97DE-57C633F3076E}" type="pres">
      <dgm:prSet presAssocID="{EC74F699-CE19-44AD-9524-2277170DFDE3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F8CF66-48EA-477C-A8B0-C37BFD395B3F}" type="pres">
      <dgm:prSet presAssocID="{BD149981-7A5D-446A-8C10-A4AF1A7071B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447FC5B-0424-44FD-8862-952C56487654}" type="pres">
      <dgm:prSet presAssocID="{D54B9610-F050-4F5B-827E-1FC7A6E3A24E}" presName="compNode" presStyleCnt="0"/>
      <dgm:spPr/>
    </dgm:pt>
    <dgm:pt modelId="{49FF692B-2931-4BC5-B264-ACF2AC61F3A4}" type="pres">
      <dgm:prSet presAssocID="{D54B9610-F050-4F5B-827E-1FC7A6E3A24E}" presName="pictRect" presStyleLbl="node1" presStyleIdx="3" presStyleCnt="4"/>
      <dgm:spPr/>
    </dgm:pt>
    <dgm:pt modelId="{86F9F071-2A37-4219-A8F3-B04BB6DB584B}" type="pres">
      <dgm:prSet presAssocID="{D54B9610-F050-4F5B-827E-1FC7A6E3A24E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01CC22E-8B4A-4E29-8F04-A6EB427ADF69}" type="presOf" srcId="{BD149981-7A5D-446A-8C10-A4AF1A7071B6}" destId="{2BF8CF66-48EA-477C-A8B0-C37BFD395B3F}" srcOrd="0" destOrd="0" presId="urn:microsoft.com/office/officeart/2005/8/layout/pList1#1"/>
    <dgm:cxn modelId="{8D579E18-2644-48E7-BE52-B4E41CDEE7EC}" type="presOf" srcId="{1317EEE4-FD10-46F7-AB1A-E3733D6D9219}" destId="{9698692C-CA54-4341-8A70-BE2F9F0139E6}" srcOrd="0" destOrd="0" presId="urn:microsoft.com/office/officeart/2005/8/layout/pList1#1"/>
    <dgm:cxn modelId="{A2430DC8-DEE6-40B4-A8C0-CA2C95E7B474}" srcId="{953B4EA6-4CDA-4402-869F-8F76235D341F}" destId="{EC74F699-CE19-44AD-9524-2277170DFDE3}" srcOrd="2" destOrd="0" parTransId="{DED26AD6-E808-4233-83FD-FE56E5F1E8C4}" sibTransId="{BD149981-7A5D-446A-8C10-A4AF1A7071B6}"/>
    <dgm:cxn modelId="{77ADA8D7-DEDE-44BE-BCAB-6A3438E8834E}" srcId="{953B4EA6-4CDA-4402-869F-8F76235D341F}" destId="{3B3F99DF-0CF6-48BF-B896-B065AE0C6702}" srcOrd="0" destOrd="0" parTransId="{5A4469E6-2C62-4434-9C09-66E5FC229B36}" sibTransId="{CA038889-4A55-42B2-91EF-50E83C07912A}"/>
    <dgm:cxn modelId="{C0AF067F-E5C1-46E6-AD54-7B53AC71C7CD}" srcId="{953B4EA6-4CDA-4402-869F-8F76235D341F}" destId="{D54B9610-F050-4F5B-827E-1FC7A6E3A24E}" srcOrd="3" destOrd="0" parTransId="{80FE62C4-BAB2-442E-A390-AA1AA0C06C02}" sibTransId="{30AC8BFD-50B4-466E-BB10-767AD549AE24}"/>
    <dgm:cxn modelId="{B8E56759-6541-48CD-8410-F4456CA31E2B}" type="presOf" srcId="{3B3F99DF-0CF6-48BF-B896-B065AE0C6702}" destId="{5BFCF7BF-BE13-48D2-B8A0-E243F6FA6EA4}" srcOrd="0" destOrd="0" presId="urn:microsoft.com/office/officeart/2005/8/layout/pList1#1"/>
    <dgm:cxn modelId="{D1A47ED5-E273-4D53-855E-3D891B5DEAF5}" srcId="{953B4EA6-4CDA-4402-869F-8F76235D341F}" destId="{1317EEE4-FD10-46F7-AB1A-E3733D6D9219}" srcOrd="1" destOrd="0" parTransId="{575F5F37-7B50-441E-971C-8A0D75BB9E02}" sibTransId="{CC9BB893-E0A4-42C0-A398-D60D6146D082}"/>
    <dgm:cxn modelId="{8973AB5F-6803-4D33-84F0-2E029B7D309C}" type="presOf" srcId="{CA038889-4A55-42B2-91EF-50E83C07912A}" destId="{336946D3-6F22-4C5C-89EB-EB52D3559BF4}" srcOrd="0" destOrd="0" presId="urn:microsoft.com/office/officeart/2005/8/layout/pList1#1"/>
    <dgm:cxn modelId="{05ACA432-CA99-4BB9-A265-5E540CDD41D2}" type="presOf" srcId="{953B4EA6-4CDA-4402-869F-8F76235D341F}" destId="{1A82B2CC-195F-47A6-9A4B-B9F0FC9FC0A4}" srcOrd="0" destOrd="0" presId="urn:microsoft.com/office/officeart/2005/8/layout/pList1#1"/>
    <dgm:cxn modelId="{F90B16D4-99B8-4751-8F01-F320CF69BB17}" type="presOf" srcId="{CC9BB893-E0A4-42C0-A398-D60D6146D082}" destId="{C033AF1C-1FDF-4D95-B9C2-FB8564604DFE}" srcOrd="0" destOrd="0" presId="urn:microsoft.com/office/officeart/2005/8/layout/pList1#1"/>
    <dgm:cxn modelId="{89FE94C7-1367-4ED4-A544-CBF691F3C94D}" type="presOf" srcId="{EC74F699-CE19-44AD-9524-2277170DFDE3}" destId="{3662DA6A-7925-4517-97DE-57C633F3076E}" srcOrd="0" destOrd="0" presId="urn:microsoft.com/office/officeart/2005/8/layout/pList1#1"/>
    <dgm:cxn modelId="{BCF8C453-4CE2-41B2-847E-71FBE185251E}" type="presOf" srcId="{D54B9610-F050-4F5B-827E-1FC7A6E3A24E}" destId="{86F9F071-2A37-4219-A8F3-B04BB6DB584B}" srcOrd="0" destOrd="0" presId="urn:microsoft.com/office/officeart/2005/8/layout/pList1#1"/>
    <dgm:cxn modelId="{2682F722-A9DD-4F61-8A5A-757EE14E4A5B}" type="presParOf" srcId="{1A82B2CC-195F-47A6-9A4B-B9F0FC9FC0A4}" destId="{B793A609-527E-4B5F-805B-A3802D27F0FA}" srcOrd="0" destOrd="0" presId="urn:microsoft.com/office/officeart/2005/8/layout/pList1#1"/>
    <dgm:cxn modelId="{16246F52-CB7F-473F-8649-8C393C2FC281}" type="presParOf" srcId="{B793A609-527E-4B5F-805B-A3802D27F0FA}" destId="{5C354797-D476-4649-B94F-76D08C74E91C}" srcOrd="0" destOrd="0" presId="urn:microsoft.com/office/officeart/2005/8/layout/pList1#1"/>
    <dgm:cxn modelId="{096EC5F0-19B9-443D-8F1D-7603AC3BE0FB}" type="presParOf" srcId="{B793A609-527E-4B5F-805B-A3802D27F0FA}" destId="{5BFCF7BF-BE13-48D2-B8A0-E243F6FA6EA4}" srcOrd="1" destOrd="0" presId="urn:microsoft.com/office/officeart/2005/8/layout/pList1#1"/>
    <dgm:cxn modelId="{F23CE4D9-1C2A-445B-B2F2-B7F549929BF0}" type="presParOf" srcId="{1A82B2CC-195F-47A6-9A4B-B9F0FC9FC0A4}" destId="{336946D3-6F22-4C5C-89EB-EB52D3559BF4}" srcOrd="1" destOrd="0" presId="urn:microsoft.com/office/officeart/2005/8/layout/pList1#1"/>
    <dgm:cxn modelId="{2F57B39A-080F-4EA7-84EE-A9521CB37C03}" type="presParOf" srcId="{1A82B2CC-195F-47A6-9A4B-B9F0FC9FC0A4}" destId="{423368D3-197F-414F-A129-03F3AD934D21}" srcOrd="2" destOrd="0" presId="urn:microsoft.com/office/officeart/2005/8/layout/pList1#1"/>
    <dgm:cxn modelId="{2A8F1A85-C4A2-4B5A-8070-B116ED375062}" type="presParOf" srcId="{423368D3-197F-414F-A129-03F3AD934D21}" destId="{76112881-28F8-4A6E-B898-0F818B6E6153}" srcOrd="0" destOrd="0" presId="urn:microsoft.com/office/officeart/2005/8/layout/pList1#1"/>
    <dgm:cxn modelId="{C4CF85AF-F557-4E8D-837F-B6B369BF552B}" type="presParOf" srcId="{423368D3-197F-414F-A129-03F3AD934D21}" destId="{9698692C-CA54-4341-8A70-BE2F9F0139E6}" srcOrd="1" destOrd="0" presId="urn:microsoft.com/office/officeart/2005/8/layout/pList1#1"/>
    <dgm:cxn modelId="{76A6DA31-54B9-4481-BA0A-398464E2CD23}" type="presParOf" srcId="{1A82B2CC-195F-47A6-9A4B-B9F0FC9FC0A4}" destId="{C033AF1C-1FDF-4D95-B9C2-FB8564604DFE}" srcOrd="3" destOrd="0" presId="urn:microsoft.com/office/officeart/2005/8/layout/pList1#1"/>
    <dgm:cxn modelId="{B7573367-EC78-45CA-8511-F42CF7DE0345}" type="presParOf" srcId="{1A82B2CC-195F-47A6-9A4B-B9F0FC9FC0A4}" destId="{5374AD5B-B89B-45C7-8311-069C0045F675}" srcOrd="4" destOrd="0" presId="urn:microsoft.com/office/officeart/2005/8/layout/pList1#1"/>
    <dgm:cxn modelId="{917E6CCF-5096-4745-BE8F-29A965593067}" type="presParOf" srcId="{5374AD5B-B89B-45C7-8311-069C0045F675}" destId="{75A96372-106B-4436-B647-34F306D6866C}" srcOrd="0" destOrd="0" presId="urn:microsoft.com/office/officeart/2005/8/layout/pList1#1"/>
    <dgm:cxn modelId="{CB1800FE-2105-4058-907B-F2C31F8BADD8}" type="presParOf" srcId="{5374AD5B-B89B-45C7-8311-069C0045F675}" destId="{3662DA6A-7925-4517-97DE-57C633F3076E}" srcOrd="1" destOrd="0" presId="urn:microsoft.com/office/officeart/2005/8/layout/pList1#1"/>
    <dgm:cxn modelId="{683E8D23-E59D-41A5-8CCA-53B0675625A0}" type="presParOf" srcId="{1A82B2CC-195F-47A6-9A4B-B9F0FC9FC0A4}" destId="{2BF8CF66-48EA-477C-A8B0-C37BFD395B3F}" srcOrd="5" destOrd="0" presId="urn:microsoft.com/office/officeart/2005/8/layout/pList1#1"/>
    <dgm:cxn modelId="{77A56D5C-7AE4-47A4-9B9F-B38871814C19}" type="presParOf" srcId="{1A82B2CC-195F-47A6-9A4B-B9F0FC9FC0A4}" destId="{9447FC5B-0424-44FD-8862-952C56487654}" srcOrd="6" destOrd="0" presId="urn:microsoft.com/office/officeart/2005/8/layout/pList1#1"/>
    <dgm:cxn modelId="{6D4FEEF7-0ABE-4626-A56C-D7B36B13BFBD}" type="presParOf" srcId="{9447FC5B-0424-44FD-8862-952C56487654}" destId="{49FF692B-2931-4BC5-B264-ACF2AC61F3A4}" srcOrd="0" destOrd="0" presId="urn:microsoft.com/office/officeart/2005/8/layout/pList1#1"/>
    <dgm:cxn modelId="{CE00ABEB-EA21-4AB6-AABC-F62A5916DF00}" type="presParOf" srcId="{9447FC5B-0424-44FD-8862-952C56487654}" destId="{86F9F071-2A37-4219-A8F3-B04BB6DB584B}" srcOrd="1" destOrd="0" presId="urn:microsoft.com/office/officeart/2005/8/layout/pList1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54797-D476-4649-B94F-76D08C74E91C}">
      <dsp:nvSpPr>
        <dsp:cNvPr id="0" name=""/>
        <dsp:cNvSpPr/>
      </dsp:nvSpPr>
      <dsp:spPr>
        <a:xfrm>
          <a:off x="838909" y="1742"/>
          <a:ext cx="2023565" cy="13942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FCF7BF-BE13-48D2-B8A0-E243F6FA6EA4}">
      <dsp:nvSpPr>
        <dsp:cNvPr id="0" name=""/>
        <dsp:cNvSpPr/>
      </dsp:nvSpPr>
      <dsp:spPr>
        <a:xfrm>
          <a:off x="838909" y="1395978"/>
          <a:ext cx="2023565" cy="75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OSOBNÍ</a:t>
          </a:r>
          <a:endParaRPr lang="cs-CZ" sz="2500" kern="1200" dirty="0"/>
        </a:p>
      </dsp:txBody>
      <dsp:txXfrm>
        <a:off x="838909" y="1395978"/>
        <a:ext cx="2023565" cy="750742"/>
      </dsp:txXfrm>
    </dsp:sp>
    <dsp:sp modelId="{76112881-28F8-4A6E-B898-0F818B6E6153}">
      <dsp:nvSpPr>
        <dsp:cNvPr id="0" name=""/>
        <dsp:cNvSpPr/>
      </dsp:nvSpPr>
      <dsp:spPr>
        <a:xfrm>
          <a:off x="3064917" y="1742"/>
          <a:ext cx="2023565" cy="13942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8692C-CA54-4341-8A70-BE2F9F0139E6}">
      <dsp:nvSpPr>
        <dsp:cNvPr id="0" name=""/>
        <dsp:cNvSpPr/>
      </dsp:nvSpPr>
      <dsp:spPr>
        <a:xfrm>
          <a:off x="3064917" y="1395978"/>
          <a:ext cx="2023565" cy="75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PODNIKOVÁ</a:t>
          </a:r>
          <a:endParaRPr lang="cs-CZ" sz="2500" kern="1200" dirty="0"/>
        </a:p>
      </dsp:txBody>
      <dsp:txXfrm>
        <a:off x="3064917" y="1395978"/>
        <a:ext cx="2023565" cy="750742"/>
      </dsp:txXfrm>
    </dsp:sp>
    <dsp:sp modelId="{75A96372-106B-4436-B647-34F306D6866C}">
      <dsp:nvSpPr>
        <dsp:cNvPr id="0" name=""/>
        <dsp:cNvSpPr/>
      </dsp:nvSpPr>
      <dsp:spPr>
        <a:xfrm>
          <a:off x="5290924" y="1742"/>
          <a:ext cx="2023565" cy="13942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2DA6A-7925-4517-97DE-57C633F3076E}">
      <dsp:nvSpPr>
        <dsp:cNvPr id="0" name=""/>
        <dsp:cNvSpPr/>
      </dsp:nvSpPr>
      <dsp:spPr>
        <a:xfrm>
          <a:off x="5290924" y="1395978"/>
          <a:ext cx="2023565" cy="75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PROCESNÍ</a:t>
          </a:r>
          <a:endParaRPr lang="cs-CZ" sz="2500" kern="1200" dirty="0"/>
        </a:p>
      </dsp:txBody>
      <dsp:txXfrm>
        <a:off x="5290924" y="1395978"/>
        <a:ext cx="2023565" cy="750742"/>
      </dsp:txXfrm>
    </dsp:sp>
    <dsp:sp modelId="{49FF692B-2931-4BC5-B264-ACF2AC61F3A4}">
      <dsp:nvSpPr>
        <dsp:cNvPr id="0" name=""/>
        <dsp:cNvSpPr/>
      </dsp:nvSpPr>
      <dsp:spPr>
        <a:xfrm>
          <a:off x="3064917" y="2349078"/>
          <a:ext cx="2023565" cy="139423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9F071-2A37-4219-A8F3-B04BB6DB584B}">
      <dsp:nvSpPr>
        <dsp:cNvPr id="0" name=""/>
        <dsp:cNvSpPr/>
      </dsp:nvSpPr>
      <dsp:spPr>
        <a:xfrm>
          <a:off x="3064917" y="3743315"/>
          <a:ext cx="2023565" cy="7507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0" numCol="1" spcCol="1270" anchor="t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PROKURA</a:t>
          </a:r>
          <a:endParaRPr lang="cs-CZ" sz="2500" kern="1200" dirty="0"/>
        </a:p>
      </dsp:txBody>
      <dsp:txXfrm>
        <a:off x="3064917" y="3743315"/>
        <a:ext cx="2023565" cy="7507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#1">
  <dgm:title val=""/>
  <dgm:desc val=""/>
  <dgm:catLst>
    <dgm:cat type="list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6E9B62F-9E8C-4725-B768-BD47AD3444D1}" type="datetimeFigureOut">
              <a:rPr lang="cs-CZ" smtClean="0"/>
              <a:pPr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D38A916-7FD1-4CD9-BF1F-798391BF07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1.xml"/><Relationship Id="rId7" Type="http://schemas.openxmlformats.org/officeDocument/2006/relationships/image" Target="../media/image4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7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5791156"/>
              </p:ext>
            </p:extLst>
          </p:nvPr>
        </p:nvGraphicFramePr>
        <p:xfrm>
          <a:off x="2554288" y="398463"/>
          <a:ext cx="3806825" cy="5715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Dokument" r:id="rId3" imgW="5901230" imgH="8866398" progId="Word.Document.12">
                  <p:embed/>
                </p:oleObj>
              </mc:Choice>
              <mc:Fallback>
                <p:oleObj name="Dokument" r:id="rId3" imgW="5901230" imgH="886639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554288" y="398463"/>
                        <a:ext cx="3806825" cy="5715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37266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JEDNODUCHÁ PRÁVNÍ LISTINA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Font typeface="Wingdings" pitchFamily="2" charset="2"/>
              <a:buChar char="q"/>
            </a:pPr>
            <a:r>
              <a:rPr lang="cs-CZ" sz="4400" dirty="0" smtClean="0"/>
              <a:t>KDO UDĚLUJE? </a:t>
            </a:r>
          </a:p>
          <a:p>
            <a:pPr>
              <a:buFont typeface="Wingdings" pitchFamily="2" charset="2"/>
              <a:buChar char="q"/>
            </a:pPr>
            <a:endParaRPr lang="cs-CZ" sz="2500" dirty="0" smtClean="0"/>
          </a:p>
          <a:p>
            <a:pPr lvl="1">
              <a:buFont typeface="Wingdings" pitchFamily="2" charset="2"/>
              <a:buChar char="q"/>
            </a:pPr>
            <a:r>
              <a:rPr lang="cs-CZ" sz="3300" dirty="0" smtClean="0">
                <a:solidFill>
                  <a:schemeClr val="accent1">
                    <a:lumMod val="75000"/>
                  </a:schemeClr>
                </a:solidFill>
              </a:rPr>
              <a:t>FYZICKÉ I PRÁVNICKÉ OSOBY</a:t>
            </a:r>
          </a:p>
          <a:p>
            <a:pPr>
              <a:buFont typeface="Wingdings" pitchFamily="2" charset="2"/>
              <a:buChar char="q"/>
            </a:pPr>
            <a:endParaRPr lang="cs-CZ" sz="36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4400" dirty="0" smtClean="0"/>
              <a:t>KOMU UDĚLUJE?</a:t>
            </a:r>
          </a:p>
          <a:p>
            <a:pPr>
              <a:buFont typeface="Wingdings" pitchFamily="2" charset="2"/>
              <a:buChar char="q"/>
            </a:pPr>
            <a:endParaRPr lang="cs-CZ" sz="2500" dirty="0" smtClean="0"/>
          </a:p>
          <a:p>
            <a:pPr lvl="1">
              <a:buFont typeface="Wingdings" pitchFamily="2" charset="2"/>
              <a:buChar char="q"/>
            </a:pPr>
            <a:r>
              <a:rPr lang="cs-CZ" sz="3300" dirty="0" smtClean="0">
                <a:solidFill>
                  <a:schemeClr val="accent1">
                    <a:lumMod val="75000"/>
                  </a:schemeClr>
                </a:solidFill>
              </a:rPr>
              <a:t>FYZICKÝM I PRÁVNICKÝM  OSOBÁM</a:t>
            </a:r>
          </a:p>
          <a:p>
            <a:pPr>
              <a:buFont typeface="Wingdings" pitchFamily="2" charset="2"/>
              <a:buChar char="q"/>
            </a:pPr>
            <a:endParaRPr lang="cs-CZ" sz="3600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PROČ?</a:t>
            </a:r>
          </a:p>
          <a:p>
            <a:pPr>
              <a:buFont typeface="Wingdings" pitchFamily="2" charset="2"/>
              <a:buChar char="q"/>
            </a:pPr>
            <a:endParaRPr lang="cs-CZ" sz="2500" dirty="0" smtClean="0"/>
          </a:p>
          <a:p>
            <a:pPr lvl="1">
              <a:buFont typeface="Wingdings" pitchFamily="2" charset="2"/>
              <a:buChar char="q"/>
            </a:pPr>
            <a:r>
              <a:rPr lang="cs-CZ" sz="3300" dirty="0" smtClean="0">
                <a:solidFill>
                  <a:schemeClr val="accent1">
                    <a:lumMod val="75000"/>
                  </a:schemeClr>
                </a:solidFill>
              </a:rPr>
              <a:t>K ZASTOUPENÍ PŘI PRÁVNÍCH ÚKONECH</a:t>
            </a:r>
          </a:p>
          <a:p>
            <a:pPr>
              <a:buNone/>
            </a:pPr>
            <a:r>
              <a:rPr lang="cs-CZ" sz="3600" dirty="0" smtClean="0">
                <a:solidFill>
                  <a:srgbClr val="FF0000"/>
                </a:solidFill>
              </a:rPr>
              <a:t> </a:t>
            </a:r>
          </a:p>
          <a:p>
            <a:pPr>
              <a:buNone/>
            </a:pPr>
            <a:r>
              <a:rPr lang="cs-CZ" sz="3600" dirty="0">
                <a:solidFill>
                  <a:srgbClr val="FF0000"/>
                </a:solidFill>
              </a:rPr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                                                   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7" name="Picture 3" descr="C:\Program Files\Microsoft Office\MEDIA\CAGCAT10\j0186348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691680" y="1556792"/>
            <a:ext cx="1289304" cy="1440160"/>
          </a:xfrm>
          <a:prstGeom prst="rect">
            <a:avLst/>
          </a:prstGeom>
          <a:noFill/>
        </p:spPr>
      </p:pic>
      <p:pic>
        <p:nvPicPr>
          <p:cNvPr id="1028" name="Picture 4" descr="C:\Documents and Settings\jirousoval\Local Settings\Temporary Internet Files\Content.IE5\F1G7NLG1\MC90029801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1700808"/>
            <a:ext cx="1793138" cy="1224136"/>
          </a:xfrm>
          <a:prstGeom prst="rect">
            <a:avLst/>
          </a:prstGeom>
          <a:noFill/>
        </p:spPr>
      </p:pic>
      <p:pic>
        <p:nvPicPr>
          <p:cNvPr id="1029" name="Picture 5" descr="C:\Documents and Settings\jirousoval\Local Settings\Temporary Internet Files\Content.IE5\2VA3ZROJ\MC90021197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12160" y="1844824"/>
            <a:ext cx="1810512" cy="914400"/>
          </a:xfrm>
          <a:prstGeom prst="rect">
            <a:avLst/>
          </a:prstGeom>
          <a:noFill/>
        </p:spPr>
      </p:pic>
      <p:pic>
        <p:nvPicPr>
          <p:cNvPr id="1030" name="Picture 6" descr="C:\Documents and Settings\jirousoval\Local Settings\Temporary Internet Files\Content.IE5\F1G7NLG1\MC90002354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139952" y="4149080"/>
            <a:ext cx="884225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Graphic spid="6" grpId="1">
        <p:bldAsOne/>
      </p:bldGraphic>
      <p:bldGraphic spid="6" grpId="2">
        <p:bldAsOne/>
      </p:bldGraphic>
      <p:bldGraphic spid="6" grpId="3">
        <p:bldAsOne/>
      </p:bldGraphic>
      <p:bldGraphic spid="6" grpId="4">
        <p:bldAsOne/>
      </p:bldGraphic>
      <p:bldGraphic spid="6" grpId="5">
        <p:bldAsOne/>
      </p:bldGraphic>
      <p:bldGraphic spid="6" grpId="6">
        <p:bldAsOne/>
      </p:bldGraphic>
      <p:bldGraphic spid="6" grpId="7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640960" cy="449580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PROKURA </a:t>
            </a:r>
            <a:r>
              <a:rPr lang="cs-CZ" dirty="0" smtClean="0"/>
              <a:t>= ZVLÁŠTNÍ OBCHODNÍ PLNÁ MOC</a:t>
            </a:r>
          </a:p>
          <a:p>
            <a:pPr>
              <a:buFont typeface="Wingdings" pitchFamily="2" charset="2"/>
              <a:buChar char="q"/>
            </a:pPr>
            <a:endParaRPr lang="cs-CZ" sz="15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PROKURISTA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většinou právník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zapsaný v obchodním rejstříku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neomezeně jedná za podnik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může téměř vše, ale nesmí zpronevěřit   majetek podniku, obohacovat se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MŮŽEME JI VYHOTOVIT SAMI - </a:t>
            </a:r>
            <a:r>
              <a:rPr lang="cs-CZ" dirty="0" smtClean="0">
                <a:solidFill>
                  <a:srgbClr val="002060"/>
                </a:solidFill>
              </a:rPr>
              <a:t>PÍSEMNĚ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JSME </a:t>
            </a:r>
            <a:r>
              <a:rPr lang="cs-CZ" dirty="0" smtClean="0">
                <a:solidFill>
                  <a:srgbClr val="002060"/>
                </a:solidFill>
              </a:rPr>
              <a:t>ZMOCNITEL</a:t>
            </a:r>
          </a:p>
          <a:p>
            <a:pPr>
              <a:buFont typeface="Wingdings" pitchFamily="2" charset="2"/>
              <a:buChar char="q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ZMOCNĚNEC </a:t>
            </a:r>
            <a:r>
              <a:rPr lang="cs-CZ" dirty="0" smtClean="0"/>
              <a:t>-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koho k úkonu zmocňujeme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Documents and Settings\jirousoval\Local Settings\Temporary Internet Files\Content.IE5\F1G7NLG1\MP90042223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509120"/>
            <a:ext cx="5292080" cy="23381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OSNOVA PLNÉ MOCI </a:t>
            </a:r>
          </a:p>
          <a:p>
            <a:endParaRPr lang="cs-CZ" sz="1400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Identifikace zmocnitele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Identifikace zmocněnce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Rozsah zmocněncova oprávnění – § 31 OZ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Místo, datum vystavení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Podpis zmocnitele, zmocněnce, že ji přijímá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IDENTIFIKACE FYZICKÉ OSOBY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JMÉNO A PŘÍJMENÍ, ADRESA, RODNÉ ČÍSLO, </a:t>
            </a:r>
            <a:r>
              <a:rPr lang="cs-CZ" dirty="0" err="1" smtClean="0"/>
              <a:t>ČÍSLO</a:t>
            </a:r>
            <a:r>
              <a:rPr lang="cs-CZ" dirty="0" smtClean="0"/>
              <a:t> OBČANSKÉHO PRŮKAZU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pic>
        <p:nvPicPr>
          <p:cNvPr id="3074" name="Picture 2" descr="C:\Documents and Settings\jirousoval\Local Settings\Temporary Internet Files\Content.IE5\2VA3ZROJ\MP90038749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3284984"/>
            <a:ext cx="3657600" cy="288032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3933056"/>
            <a:ext cx="1584176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ZMOCNITEL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4869160"/>
            <a:ext cx="2088232" cy="369332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ZMOCNĚNEC</a:t>
            </a:r>
            <a:endParaRPr lang="cs-CZ" dirty="0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5652120" y="4365104"/>
            <a:ext cx="108012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 flipV="1">
            <a:off x="2195736" y="4149080"/>
            <a:ext cx="1152128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ROZSAH ZMOCNĚNCOVA OPRÁVNĚNÍ 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CO?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KDE?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KDY?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JAK?</a:t>
            </a:r>
          </a:p>
          <a:p>
            <a:pPr lvl="1">
              <a:buFont typeface="Wingdings" pitchFamily="2" charset="2"/>
              <a:buChar char="q"/>
            </a:pPr>
            <a:endParaRPr lang="cs-CZ" sz="1400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Vyzvednout mou mzdu za měsíc září v říjnovém výplatním termínu u firmy NEMAKO, s. r. o., Jilemnice.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ZMOCŇUJEME NAPŘÍKLAD PŘI ZASTUPOVÁNÍ</a:t>
            </a:r>
          </a:p>
          <a:p>
            <a:endParaRPr lang="cs-CZ" sz="1400" dirty="0" smtClean="0"/>
          </a:p>
          <a:p>
            <a:pPr lvl="1">
              <a:buFont typeface="Wingdings" pitchFamily="2" charset="2"/>
              <a:buChar char="q"/>
            </a:pPr>
            <a:r>
              <a:rPr lang="cs-CZ" sz="2400" dirty="0" smtClean="0"/>
              <a:t>U SOUDU</a:t>
            </a:r>
          </a:p>
          <a:p>
            <a:pPr lvl="1">
              <a:buFont typeface="Wingdings" pitchFamily="2" charset="2"/>
              <a:buChar char="q"/>
            </a:pPr>
            <a:endParaRPr lang="cs-CZ" sz="2400" dirty="0" smtClean="0"/>
          </a:p>
          <a:p>
            <a:pPr lvl="1">
              <a:buFont typeface="Wingdings" pitchFamily="2" charset="2"/>
              <a:buChar char="q"/>
            </a:pPr>
            <a:r>
              <a:rPr lang="cs-CZ" sz="2400" dirty="0" smtClean="0"/>
              <a:t>PŘI ÚŘEDNÍM JEDNÁNÍ</a:t>
            </a:r>
          </a:p>
          <a:p>
            <a:pPr lvl="1">
              <a:buFont typeface="Wingdings" pitchFamily="2" charset="2"/>
              <a:buChar char="q"/>
            </a:pPr>
            <a:endParaRPr lang="cs-CZ" sz="2400" dirty="0" smtClean="0"/>
          </a:p>
          <a:p>
            <a:pPr lvl="1">
              <a:buFont typeface="Wingdings" pitchFamily="2" charset="2"/>
              <a:buChar char="q"/>
            </a:pPr>
            <a:r>
              <a:rPr lang="cs-CZ" sz="2400" dirty="0" smtClean="0"/>
              <a:t>PŘI PŘEVZETÍ MZDY</a:t>
            </a:r>
          </a:p>
          <a:p>
            <a:pPr lvl="1">
              <a:buFont typeface="Wingdings" pitchFamily="2" charset="2"/>
              <a:buChar char="q"/>
            </a:pPr>
            <a:endParaRPr lang="cs-CZ" sz="2400" dirty="0" smtClean="0"/>
          </a:p>
          <a:p>
            <a:pPr lvl="1">
              <a:buFont typeface="Wingdings" pitchFamily="2" charset="2"/>
              <a:buChar char="q"/>
            </a:pPr>
            <a:r>
              <a:rPr lang="cs-CZ" sz="2400" dirty="0" smtClean="0"/>
              <a:t>PŘI PŘEJÍMÁNÍ ZÁSILEK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PŘÍKLAD PLNÉ  MOCI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Zástupný symbol pro obsah 4" descr="obrázek plná moc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155700" y="1847850"/>
            <a:ext cx="7067550" cy="4000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PŘÍKLAD </a:t>
            </a:r>
          </a:p>
          <a:p>
            <a:r>
              <a:rPr lang="cs-CZ" dirty="0" smtClean="0"/>
              <a:t>Zmocňuji manžela Františka Kopeckého, 	 nar. 1.2.1977 v Jilemnici, číslo OP 114785,  aby přebíral na  poště v </a:t>
            </a:r>
            <a:r>
              <a:rPr lang="cs-CZ" dirty="0" err="1" smtClean="0"/>
              <a:t>Semilech</a:t>
            </a:r>
            <a:r>
              <a:rPr lang="cs-CZ" dirty="0" smtClean="0"/>
              <a:t> mé zásilky adresované: Jana Kopecká, Jizerská 555,    513 01 Semily. Toto zmocněná platí od 2.ledna 2013 do 31. března 2013.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dirty="0" smtClean="0"/>
              <a:t>V </a:t>
            </a:r>
            <a:r>
              <a:rPr lang="cs-CZ" dirty="0" err="1" smtClean="0"/>
              <a:t>Semilech</a:t>
            </a:r>
            <a:r>
              <a:rPr lang="cs-CZ" dirty="0" smtClean="0"/>
              <a:t> 30. prosince 2012 Jana Kopecká,nar. 5.5.1980 v Turnově, č. OP 789456. Podpis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Vyplatíte mzdu zmocněnci s touto plnou mocí?</a:t>
            </a:r>
          </a:p>
          <a:p>
            <a:pPr lvl="1">
              <a:buFont typeface="Wingdings" pitchFamily="2" charset="2"/>
              <a:buChar char="q"/>
            </a:pPr>
            <a:endParaRPr lang="cs-CZ" sz="1700" dirty="0" smtClean="0"/>
          </a:p>
          <a:p>
            <a:pPr lvl="1">
              <a:buFont typeface="Wingdings" pitchFamily="2" charset="2"/>
              <a:buChar char="q"/>
            </a:pPr>
            <a:r>
              <a:rPr lang="cs-CZ" sz="2400" dirty="0" smtClean="0"/>
              <a:t>PLNÁ MOC</a:t>
            </a:r>
          </a:p>
          <a:p>
            <a:pPr>
              <a:buNone/>
            </a:pPr>
            <a:r>
              <a:rPr lang="cs-CZ" sz="2000" dirty="0" smtClean="0"/>
              <a:t>	</a:t>
            </a:r>
          </a:p>
          <a:p>
            <a:pPr>
              <a:buNone/>
            </a:pPr>
            <a:r>
              <a:rPr lang="cs-CZ" sz="2000" dirty="0" smtClean="0"/>
              <a:t>	Zmocňuji syna Vlastimila </a:t>
            </a:r>
            <a:r>
              <a:rPr lang="cs-CZ" sz="2000" dirty="0" err="1" smtClean="0"/>
              <a:t>Kavána</a:t>
            </a:r>
            <a:r>
              <a:rPr lang="cs-CZ" sz="2000" dirty="0" smtClean="0"/>
              <a:t>, nar. 1.4.1988 v Turnově, č. občanského průkazu 852963, aby převzal mou mzdu za měsíc březen 2013 v dubnovém výplatním termínu. </a:t>
            </a:r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	Semily 8. dubna 2013</a:t>
            </a:r>
          </a:p>
          <a:p>
            <a:pPr>
              <a:buNone/>
            </a:pPr>
            <a:r>
              <a:rPr lang="cs-CZ" sz="2000" smtClean="0"/>
              <a:t>	vlastnoruční </a:t>
            </a:r>
            <a:r>
              <a:rPr lang="cs-CZ" sz="2000" dirty="0" smtClean="0"/>
              <a:t>podpis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PLNÁ  MOC</a:t>
            </a:r>
            <a:endParaRPr lang="cs-CZ" dirty="0">
              <a:ln>
                <a:solidFill>
                  <a:schemeClr val="tx1"/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ŘEŠENÍ</a:t>
            </a:r>
          </a:p>
          <a:p>
            <a:pPr>
              <a:buFont typeface="Wingdings" pitchFamily="2" charset="2"/>
              <a:buChar char="q"/>
            </a:pPr>
            <a:endParaRPr lang="cs-CZ" sz="14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V plné moci není identifikace zaměstnavatele, který má mzdu vyplatit.</a:t>
            </a:r>
          </a:p>
          <a:p>
            <a:pPr lvl="1">
              <a:buFont typeface="Wingdings" pitchFamily="2" charset="2"/>
              <a:buChar char="q"/>
            </a:pPr>
            <a:endParaRPr lang="cs-CZ" sz="1400" dirty="0" smtClean="0"/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Chybí identifikace zmocnitele.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107</TotalTime>
  <Words>225</Words>
  <Application>Microsoft Office PowerPoint</Application>
  <PresentationFormat>Předvádění na obrazovce (4:3)</PresentationFormat>
  <Paragraphs>88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Medián</vt:lpstr>
      <vt:lpstr>Microsoft Word Document</vt:lpstr>
      <vt:lpstr>Prezentace aplikace PowerPoint</vt:lpstr>
      <vt:lpstr>PLNÁ  MOC</vt:lpstr>
      <vt:lpstr>PLNÁ  MOC</vt:lpstr>
      <vt:lpstr>PLNÁ  MOC</vt:lpstr>
      <vt:lpstr>PLNÁ  MOC</vt:lpstr>
      <vt:lpstr>PLNÁ  MOC</vt:lpstr>
      <vt:lpstr>PLNÁ  MOC</vt:lpstr>
      <vt:lpstr>PLNÁ  MOC</vt:lpstr>
      <vt:lpstr>PLNÁ  MOC</vt:lpstr>
      <vt:lpstr>PLNÁ  MOC</vt:lpstr>
      <vt:lpstr>PŘÍKLAD PLNÉ  MOCI</vt:lpstr>
      <vt:lpstr>PLNÁ  MOC</vt:lpstr>
      <vt:lpstr>PLNÁ  MOC</vt:lpstr>
      <vt:lpstr>PLNÁ  MOC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PLNÁ  MOC</dc:title>
  <dc:creator>jirousoval</dc:creator>
  <cp:lastModifiedBy>Lída Jiroušová</cp:lastModifiedBy>
  <cp:revision>16</cp:revision>
  <dcterms:created xsi:type="dcterms:W3CDTF">2013-06-18T18:24:17Z</dcterms:created>
  <dcterms:modified xsi:type="dcterms:W3CDTF">2013-06-28T10:38:50Z</dcterms:modified>
</cp:coreProperties>
</file>