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9" r:id="rId2"/>
    <p:sldId id="256" r:id="rId3"/>
    <p:sldId id="257" r:id="rId4"/>
    <p:sldId id="258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95" d="100"/>
          <a:sy n="195" d="100"/>
        </p:scale>
        <p:origin x="642" y="22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A18730-3B60-41DE-A711-0A2834CB140A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616A98D0-5A2A-40E5-BFCB-1B7131670A2C}">
      <dgm:prSet phldrT="[Text]"/>
      <dgm:spPr/>
      <dgm:t>
        <a:bodyPr/>
        <a:lstStyle/>
        <a:p>
          <a:r>
            <a:rPr lang="cs-CZ" dirty="0" smtClean="0"/>
            <a:t>ZPĚTNĚ</a:t>
          </a:r>
          <a:endParaRPr lang="cs-CZ" dirty="0"/>
        </a:p>
      </dgm:t>
    </dgm:pt>
    <dgm:pt modelId="{05F9A8A2-2187-4493-A25F-06B75E499F79}" type="parTrans" cxnId="{A381EC39-69F8-470B-8449-4D7B7C58A804}">
      <dgm:prSet/>
      <dgm:spPr/>
    </dgm:pt>
    <dgm:pt modelId="{5AB9B682-C425-4A2D-818C-FFE7C089C6CE}" type="sibTrans" cxnId="{A381EC39-69F8-470B-8449-4D7B7C58A804}">
      <dgm:prSet/>
      <dgm:spPr/>
    </dgm:pt>
    <dgm:pt modelId="{67FC6BAA-9BFF-4C06-8D22-A5C297D3290D}">
      <dgm:prSet phldrT="[Text]"/>
      <dgm:spPr/>
      <dgm:t>
        <a:bodyPr/>
        <a:lstStyle/>
        <a:p>
          <a:r>
            <a:rPr lang="cs-CZ" dirty="0" smtClean="0"/>
            <a:t>VE VÝPLATNÍM TERMÍNU</a:t>
          </a:r>
          <a:endParaRPr lang="cs-CZ" dirty="0"/>
        </a:p>
      </dgm:t>
    </dgm:pt>
    <dgm:pt modelId="{DA7BA948-5A49-4674-9225-D1B15ED76019}" type="parTrans" cxnId="{B21C5940-FE47-4446-96DD-9A9E9A5AB89D}">
      <dgm:prSet/>
      <dgm:spPr/>
    </dgm:pt>
    <dgm:pt modelId="{3E8C4657-E2F0-4E1F-8D86-570AB0D1A326}" type="sibTrans" cxnId="{B21C5940-FE47-4446-96DD-9A9E9A5AB89D}">
      <dgm:prSet/>
      <dgm:spPr/>
    </dgm:pt>
    <dgm:pt modelId="{BC9AAF99-3EC5-41F4-988F-0DF5D6646514}">
      <dgm:prSet phldrT="[Text]"/>
      <dgm:spPr/>
      <dgm:t>
        <a:bodyPr/>
        <a:lstStyle/>
        <a:p>
          <a:r>
            <a:rPr lang="cs-CZ" dirty="0" smtClean="0"/>
            <a:t>NEJČASTĚJI PŘEVODEM NA ÚČET</a:t>
          </a:r>
          <a:endParaRPr lang="cs-CZ" dirty="0"/>
        </a:p>
      </dgm:t>
    </dgm:pt>
    <dgm:pt modelId="{2EF65AA3-CABC-4CD1-9C39-CCDDC7F54411}" type="parTrans" cxnId="{AA468509-EF38-4078-B7B4-D609B3F8334C}">
      <dgm:prSet/>
      <dgm:spPr/>
    </dgm:pt>
    <dgm:pt modelId="{7037B398-4835-4061-8590-5F759ED45CA7}" type="sibTrans" cxnId="{AA468509-EF38-4078-B7B4-D609B3F8334C}">
      <dgm:prSet/>
      <dgm:spPr/>
    </dgm:pt>
    <dgm:pt modelId="{8366084C-1EBF-4D83-B989-CC612D5C64DE}" type="pres">
      <dgm:prSet presAssocID="{D8A18730-3B60-41DE-A711-0A2834CB140A}" presName="compositeShape" presStyleCnt="0">
        <dgm:presLayoutVars>
          <dgm:dir/>
          <dgm:resizeHandles/>
        </dgm:presLayoutVars>
      </dgm:prSet>
      <dgm:spPr/>
    </dgm:pt>
    <dgm:pt modelId="{F7D3DB3E-2033-4014-89AD-397370A1CF24}" type="pres">
      <dgm:prSet presAssocID="{D8A18730-3B60-41DE-A711-0A2834CB140A}" presName="pyramid" presStyleLbl="node1" presStyleIdx="0" presStyleCnt="1"/>
      <dgm:spPr/>
    </dgm:pt>
    <dgm:pt modelId="{30C70446-4873-4F6C-AC24-C94F85DC11C9}" type="pres">
      <dgm:prSet presAssocID="{D8A18730-3B60-41DE-A711-0A2834CB140A}" presName="theList" presStyleCnt="0"/>
      <dgm:spPr/>
    </dgm:pt>
    <dgm:pt modelId="{34E2CF12-E1CA-4400-86B2-63C44375DEBA}" type="pres">
      <dgm:prSet presAssocID="{616A98D0-5A2A-40E5-BFCB-1B7131670A2C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48FF58-EADF-48C7-B630-769460860B77}" type="pres">
      <dgm:prSet presAssocID="{616A98D0-5A2A-40E5-BFCB-1B7131670A2C}" presName="aSpace" presStyleCnt="0"/>
      <dgm:spPr/>
    </dgm:pt>
    <dgm:pt modelId="{17EDEACB-D2C1-4EDB-B883-9FD7A3877938}" type="pres">
      <dgm:prSet presAssocID="{67FC6BAA-9BFF-4C06-8D22-A5C297D3290D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E28D6E-D7C4-4742-BF70-B35719579AC7}" type="pres">
      <dgm:prSet presAssocID="{67FC6BAA-9BFF-4C06-8D22-A5C297D3290D}" presName="aSpace" presStyleCnt="0"/>
      <dgm:spPr/>
    </dgm:pt>
    <dgm:pt modelId="{3B16F1DA-3D1A-4CEE-8291-D6C1A27BAF39}" type="pres">
      <dgm:prSet presAssocID="{BC9AAF99-3EC5-41F4-988F-0DF5D6646514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AEC43A-3FDB-4A6A-810C-8643FB324C28}" type="pres">
      <dgm:prSet presAssocID="{BC9AAF99-3EC5-41F4-988F-0DF5D6646514}" presName="aSpace" presStyleCnt="0"/>
      <dgm:spPr/>
    </dgm:pt>
  </dgm:ptLst>
  <dgm:cxnLst>
    <dgm:cxn modelId="{99BDA71C-9E9A-4E9D-AB83-767792C1494B}" type="presOf" srcId="{67FC6BAA-9BFF-4C06-8D22-A5C297D3290D}" destId="{17EDEACB-D2C1-4EDB-B883-9FD7A3877938}" srcOrd="0" destOrd="0" presId="urn:microsoft.com/office/officeart/2005/8/layout/pyramid2"/>
    <dgm:cxn modelId="{A381EC39-69F8-470B-8449-4D7B7C58A804}" srcId="{D8A18730-3B60-41DE-A711-0A2834CB140A}" destId="{616A98D0-5A2A-40E5-BFCB-1B7131670A2C}" srcOrd="0" destOrd="0" parTransId="{05F9A8A2-2187-4493-A25F-06B75E499F79}" sibTransId="{5AB9B682-C425-4A2D-818C-FFE7C089C6CE}"/>
    <dgm:cxn modelId="{10D0F689-C45B-4397-9154-CA9C9123162B}" type="presOf" srcId="{616A98D0-5A2A-40E5-BFCB-1B7131670A2C}" destId="{34E2CF12-E1CA-4400-86B2-63C44375DEBA}" srcOrd="0" destOrd="0" presId="urn:microsoft.com/office/officeart/2005/8/layout/pyramid2"/>
    <dgm:cxn modelId="{6635A581-9AFA-4097-AF86-F213C769B30A}" type="presOf" srcId="{D8A18730-3B60-41DE-A711-0A2834CB140A}" destId="{8366084C-1EBF-4D83-B989-CC612D5C64DE}" srcOrd="0" destOrd="0" presId="urn:microsoft.com/office/officeart/2005/8/layout/pyramid2"/>
    <dgm:cxn modelId="{9BAB3580-DA1F-490C-8B04-155CCE4016FC}" type="presOf" srcId="{BC9AAF99-3EC5-41F4-988F-0DF5D6646514}" destId="{3B16F1DA-3D1A-4CEE-8291-D6C1A27BAF39}" srcOrd="0" destOrd="0" presId="urn:microsoft.com/office/officeart/2005/8/layout/pyramid2"/>
    <dgm:cxn modelId="{B21C5940-FE47-4446-96DD-9A9E9A5AB89D}" srcId="{D8A18730-3B60-41DE-A711-0A2834CB140A}" destId="{67FC6BAA-9BFF-4C06-8D22-A5C297D3290D}" srcOrd="1" destOrd="0" parTransId="{DA7BA948-5A49-4674-9225-D1B15ED76019}" sibTransId="{3E8C4657-E2F0-4E1F-8D86-570AB0D1A326}"/>
    <dgm:cxn modelId="{AA468509-EF38-4078-B7B4-D609B3F8334C}" srcId="{D8A18730-3B60-41DE-A711-0A2834CB140A}" destId="{BC9AAF99-3EC5-41F4-988F-0DF5D6646514}" srcOrd="2" destOrd="0" parTransId="{2EF65AA3-CABC-4CD1-9C39-CCDDC7F54411}" sibTransId="{7037B398-4835-4061-8590-5F759ED45CA7}"/>
    <dgm:cxn modelId="{A612D682-4FDA-40BE-855B-67117E35EFED}" type="presParOf" srcId="{8366084C-1EBF-4D83-B989-CC612D5C64DE}" destId="{F7D3DB3E-2033-4014-89AD-397370A1CF24}" srcOrd="0" destOrd="0" presId="urn:microsoft.com/office/officeart/2005/8/layout/pyramid2"/>
    <dgm:cxn modelId="{60956939-A839-4986-B915-3D95565CCA17}" type="presParOf" srcId="{8366084C-1EBF-4D83-B989-CC612D5C64DE}" destId="{30C70446-4873-4F6C-AC24-C94F85DC11C9}" srcOrd="1" destOrd="0" presId="urn:microsoft.com/office/officeart/2005/8/layout/pyramid2"/>
    <dgm:cxn modelId="{08311394-6911-4AC1-B2EE-3FF49ED7274C}" type="presParOf" srcId="{30C70446-4873-4F6C-AC24-C94F85DC11C9}" destId="{34E2CF12-E1CA-4400-86B2-63C44375DEBA}" srcOrd="0" destOrd="0" presId="urn:microsoft.com/office/officeart/2005/8/layout/pyramid2"/>
    <dgm:cxn modelId="{8FF8CA54-3CAD-4005-8167-7D7E558CAAA1}" type="presParOf" srcId="{30C70446-4873-4F6C-AC24-C94F85DC11C9}" destId="{0648FF58-EADF-48C7-B630-769460860B77}" srcOrd="1" destOrd="0" presId="urn:microsoft.com/office/officeart/2005/8/layout/pyramid2"/>
    <dgm:cxn modelId="{56770BCD-8442-4CEB-9864-526ABFBD5DCE}" type="presParOf" srcId="{30C70446-4873-4F6C-AC24-C94F85DC11C9}" destId="{17EDEACB-D2C1-4EDB-B883-9FD7A3877938}" srcOrd="2" destOrd="0" presId="urn:microsoft.com/office/officeart/2005/8/layout/pyramid2"/>
    <dgm:cxn modelId="{9657BEF2-C527-432F-98B5-E67228A97FF4}" type="presParOf" srcId="{30C70446-4873-4F6C-AC24-C94F85DC11C9}" destId="{F7E28D6E-D7C4-4742-BF70-B35719579AC7}" srcOrd="3" destOrd="0" presId="urn:microsoft.com/office/officeart/2005/8/layout/pyramid2"/>
    <dgm:cxn modelId="{467C72EF-08E5-450E-9E0D-3BD7D6ADAD96}" type="presParOf" srcId="{30C70446-4873-4F6C-AC24-C94F85DC11C9}" destId="{3B16F1DA-3D1A-4CEE-8291-D6C1A27BAF39}" srcOrd="4" destOrd="0" presId="urn:microsoft.com/office/officeart/2005/8/layout/pyramid2"/>
    <dgm:cxn modelId="{7ACC90E0-C4EE-4C59-978A-8AF33FAB5815}" type="presParOf" srcId="{30C70446-4873-4F6C-AC24-C94F85DC11C9}" destId="{E0AEC43A-3FDB-4A6A-810C-8643FB324C28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5DA0F5-8022-4101-9791-08837B3A57C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BC799C-1442-4FCB-B10C-325B088DEBF8}">
      <dgm:prSet phldrT="[Text]"/>
      <dgm:spPr/>
      <dgm:t>
        <a:bodyPr/>
        <a:lstStyle/>
        <a:p>
          <a:r>
            <a:rPr lang="cs-CZ" dirty="0" smtClean="0"/>
            <a:t>ČASOVÁ – podle odpracovaných hodin</a:t>
          </a:r>
          <a:endParaRPr lang="cs-CZ" dirty="0"/>
        </a:p>
      </dgm:t>
    </dgm:pt>
    <dgm:pt modelId="{962D9CDB-AE9C-40F8-88EE-F2E800CD9FCB}" type="parTrans" cxnId="{DE35932A-1477-4D9E-9CD8-CF3191345E50}">
      <dgm:prSet/>
      <dgm:spPr/>
      <dgm:t>
        <a:bodyPr/>
        <a:lstStyle/>
        <a:p>
          <a:endParaRPr lang="cs-CZ"/>
        </a:p>
      </dgm:t>
    </dgm:pt>
    <dgm:pt modelId="{8DCFC139-EF27-4B0D-A065-F895CCAE9890}" type="sibTrans" cxnId="{DE35932A-1477-4D9E-9CD8-CF3191345E50}">
      <dgm:prSet/>
      <dgm:spPr/>
      <dgm:t>
        <a:bodyPr/>
        <a:lstStyle/>
        <a:p>
          <a:endParaRPr lang="cs-CZ"/>
        </a:p>
      </dgm:t>
    </dgm:pt>
    <dgm:pt modelId="{2A99F6C7-1D4B-4B00-B2B7-A49F2ACDE791}">
      <dgm:prSet phldrT="[Text]"/>
      <dgm:spPr/>
      <dgm:t>
        <a:bodyPr/>
        <a:lstStyle/>
        <a:p>
          <a:r>
            <a:rPr lang="cs-CZ" dirty="0" smtClean="0"/>
            <a:t>ÚKOLOVÁ – podle množství práce</a:t>
          </a:r>
          <a:endParaRPr lang="cs-CZ" dirty="0"/>
        </a:p>
      </dgm:t>
    </dgm:pt>
    <dgm:pt modelId="{618B6475-3C66-418A-A217-387869D58F7E}" type="parTrans" cxnId="{353C10A7-39F0-4EA2-987D-975718C3FE81}">
      <dgm:prSet/>
      <dgm:spPr/>
      <dgm:t>
        <a:bodyPr/>
        <a:lstStyle/>
        <a:p>
          <a:endParaRPr lang="cs-CZ"/>
        </a:p>
      </dgm:t>
    </dgm:pt>
    <dgm:pt modelId="{93115B18-62E3-4B4B-A425-1E3C073AA3BD}" type="sibTrans" cxnId="{353C10A7-39F0-4EA2-987D-975718C3FE81}">
      <dgm:prSet/>
      <dgm:spPr/>
      <dgm:t>
        <a:bodyPr/>
        <a:lstStyle/>
        <a:p>
          <a:endParaRPr lang="cs-CZ"/>
        </a:p>
      </dgm:t>
    </dgm:pt>
    <dgm:pt modelId="{8CD02142-FCA9-437A-8CF3-F00777A6D929}">
      <dgm:prSet phldrT="[Text]"/>
      <dgm:spPr/>
      <dgm:t>
        <a:bodyPr/>
        <a:lstStyle/>
        <a:p>
          <a:r>
            <a:rPr lang="cs-CZ" dirty="0" smtClean="0"/>
            <a:t>PODÍLOVÁ – podíl na zisku, tržbách</a:t>
          </a:r>
          <a:endParaRPr lang="cs-CZ" dirty="0"/>
        </a:p>
      </dgm:t>
    </dgm:pt>
    <dgm:pt modelId="{EA5E5555-18DF-459D-BFE1-44EB4A1E505B}" type="parTrans" cxnId="{8E23690B-8F48-4BC0-8344-37360A9FE373}">
      <dgm:prSet/>
      <dgm:spPr/>
      <dgm:t>
        <a:bodyPr/>
        <a:lstStyle/>
        <a:p>
          <a:endParaRPr lang="cs-CZ"/>
        </a:p>
      </dgm:t>
    </dgm:pt>
    <dgm:pt modelId="{087857EF-A5B1-4AA3-90E6-42AAC6A92CB5}" type="sibTrans" cxnId="{8E23690B-8F48-4BC0-8344-37360A9FE373}">
      <dgm:prSet/>
      <dgm:spPr/>
      <dgm:t>
        <a:bodyPr/>
        <a:lstStyle/>
        <a:p>
          <a:endParaRPr lang="cs-CZ"/>
        </a:p>
      </dgm:t>
    </dgm:pt>
    <dgm:pt modelId="{754D1FFE-AA38-4000-9DCA-2A0AD8FB28BD}">
      <dgm:prSet phldrT="[Text]"/>
      <dgm:spPr/>
      <dgm:t>
        <a:bodyPr/>
        <a:lstStyle/>
        <a:p>
          <a:r>
            <a:rPr lang="cs-CZ" dirty="0" smtClean="0"/>
            <a:t>SMÍŠENÁ – kombinace časové a podílové</a:t>
          </a:r>
          <a:endParaRPr lang="cs-CZ" dirty="0"/>
        </a:p>
      </dgm:t>
    </dgm:pt>
    <dgm:pt modelId="{553D158E-A951-4E09-B544-DDE10D781C53}" type="parTrans" cxnId="{703F5886-FB6A-4096-B2BC-607668DA6A1B}">
      <dgm:prSet/>
      <dgm:spPr/>
    </dgm:pt>
    <dgm:pt modelId="{3A0FD09A-6B79-4883-89E3-C73E4972CD84}" type="sibTrans" cxnId="{703F5886-FB6A-4096-B2BC-607668DA6A1B}">
      <dgm:prSet/>
      <dgm:spPr/>
    </dgm:pt>
    <dgm:pt modelId="{01DF2287-6B72-493C-9889-3473AC4669DC}" type="pres">
      <dgm:prSet presAssocID="{DA5DA0F5-8022-4101-9791-08837B3A57C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5C1E167-837F-441C-81AA-0C1497C35AC2}" type="pres">
      <dgm:prSet presAssocID="{73BC799C-1442-4FCB-B10C-325B088DEBF8}" presName="parentLin" presStyleCnt="0"/>
      <dgm:spPr/>
    </dgm:pt>
    <dgm:pt modelId="{C116CB32-340D-454A-A883-D504983B4F37}" type="pres">
      <dgm:prSet presAssocID="{73BC799C-1442-4FCB-B10C-325B088DEBF8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07432D5E-62E9-4A4D-8139-34D8845E1DC4}" type="pres">
      <dgm:prSet presAssocID="{73BC799C-1442-4FCB-B10C-325B088DEBF8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DB6B96-FAB6-4FEE-BE6F-BBD3DB0EA2DC}" type="pres">
      <dgm:prSet presAssocID="{73BC799C-1442-4FCB-B10C-325B088DEBF8}" presName="negativeSpace" presStyleCnt="0"/>
      <dgm:spPr/>
    </dgm:pt>
    <dgm:pt modelId="{45AF7020-BC29-4DFF-A3D3-E160AD6F9763}" type="pres">
      <dgm:prSet presAssocID="{73BC799C-1442-4FCB-B10C-325B088DEBF8}" presName="childText" presStyleLbl="conFgAcc1" presStyleIdx="0" presStyleCnt="4">
        <dgm:presLayoutVars>
          <dgm:bulletEnabled val="1"/>
        </dgm:presLayoutVars>
      </dgm:prSet>
      <dgm:spPr/>
    </dgm:pt>
    <dgm:pt modelId="{64B19996-CDD1-452C-A9ED-76C4355A80CA}" type="pres">
      <dgm:prSet presAssocID="{8DCFC139-EF27-4B0D-A065-F895CCAE9890}" presName="spaceBetweenRectangles" presStyleCnt="0"/>
      <dgm:spPr/>
    </dgm:pt>
    <dgm:pt modelId="{69D97F84-066E-4528-B29D-696FE11047DB}" type="pres">
      <dgm:prSet presAssocID="{2A99F6C7-1D4B-4B00-B2B7-A49F2ACDE791}" presName="parentLin" presStyleCnt="0"/>
      <dgm:spPr/>
    </dgm:pt>
    <dgm:pt modelId="{8769605A-3EAF-4241-857A-6AE6AD146AD3}" type="pres">
      <dgm:prSet presAssocID="{2A99F6C7-1D4B-4B00-B2B7-A49F2ACDE791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305F51E3-3901-4CE4-B40D-A22961F46FB9}" type="pres">
      <dgm:prSet presAssocID="{2A99F6C7-1D4B-4B00-B2B7-A49F2ACDE79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087BBC-25C4-48E0-AE83-2BD1848CC3B4}" type="pres">
      <dgm:prSet presAssocID="{2A99F6C7-1D4B-4B00-B2B7-A49F2ACDE791}" presName="negativeSpace" presStyleCnt="0"/>
      <dgm:spPr/>
    </dgm:pt>
    <dgm:pt modelId="{EF10F1BB-195F-4B3D-98E2-0C5E7721D68F}" type="pres">
      <dgm:prSet presAssocID="{2A99F6C7-1D4B-4B00-B2B7-A49F2ACDE791}" presName="childText" presStyleLbl="conFgAcc1" presStyleIdx="1" presStyleCnt="4">
        <dgm:presLayoutVars>
          <dgm:bulletEnabled val="1"/>
        </dgm:presLayoutVars>
      </dgm:prSet>
      <dgm:spPr/>
    </dgm:pt>
    <dgm:pt modelId="{A4F34F28-9F58-4715-994D-17333E0830B2}" type="pres">
      <dgm:prSet presAssocID="{93115B18-62E3-4B4B-A425-1E3C073AA3BD}" presName="spaceBetweenRectangles" presStyleCnt="0"/>
      <dgm:spPr/>
    </dgm:pt>
    <dgm:pt modelId="{74B16B9F-ADAB-4F67-A5BE-6EBA3273D3F7}" type="pres">
      <dgm:prSet presAssocID="{8CD02142-FCA9-437A-8CF3-F00777A6D929}" presName="parentLin" presStyleCnt="0"/>
      <dgm:spPr/>
    </dgm:pt>
    <dgm:pt modelId="{010C2832-CDB9-4AFB-A9E7-CD317DA0F633}" type="pres">
      <dgm:prSet presAssocID="{8CD02142-FCA9-437A-8CF3-F00777A6D929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89FEE42F-16C8-473F-8403-A9D8E3A980DF}" type="pres">
      <dgm:prSet presAssocID="{8CD02142-FCA9-437A-8CF3-F00777A6D929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6DBBC4-24CE-4C3B-BE3C-910783B5964C}" type="pres">
      <dgm:prSet presAssocID="{8CD02142-FCA9-437A-8CF3-F00777A6D929}" presName="negativeSpace" presStyleCnt="0"/>
      <dgm:spPr/>
    </dgm:pt>
    <dgm:pt modelId="{A38BFDFC-E912-46AA-B27D-E096DFDD2471}" type="pres">
      <dgm:prSet presAssocID="{8CD02142-FCA9-437A-8CF3-F00777A6D929}" presName="childText" presStyleLbl="conFgAcc1" presStyleIdx="2" presStyleCnt="4">
        <dgm:presLayoutVars>
          <dgm:bulletEnabled val="1"/>
        </dgm:presLayoutVars>
      </dgm:prSet>
      <dgm:spPr/>
    </dgm:pt>
    <dgm:pt modelId="{DB1F72C2-A576-43B8-A3C3-7E13905FBEBD}" type="pres">
      <dgm:prSet presAssocID="{087857EF-A5B1-4AA3-90E6-42AAC6A92CB5}" presName="spaceBetweenRectangles" presStyleCnt="0"/>
      <dgm:spPr/>
    </dgm:pt>
    <dgm:pt modelId="{A9B3ED03-8A7D-410B-A512-D6776DFAA54C}" type="pres">
      <dgm:prSet presAssocID="{754D1FFE-AA38-4000-9DCA-2A0AD8FB28BD}" presName="parentLin" presStyleCnt="0"/>
      <dgm:spPr/>
    </dgm:pt>
    <dgm:pt modelId="{0D51A17A-2A5F-4301-A126-F6262BD7DE4B}" type="pres">
      <dgm:prSet presAssocID="{754D1FFE-AA38-4000-9DCA-2A0AD8FB28BD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B403AA69-DA95-48D4-9233-E900B046A8E4}" type="pres">
      <dgm:prSet presAssocID="{754D1FFE-AA38-4000-9DCA-2A0AD8FB28BD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68A9FA-A909-4DDF-A644-AD773964D273}" type="pres">
      <dgm:prSet presAssocID="{754D1FFE-AA38-4000-9DCA-2A0AD8FB28BD}" presName="negativeSpace" presStyleCnt="0"/>
      <dgm:spPr/>
    </dgm:pt>
    <dgm:pt modelId="{B7D48129-1915-4460-88AE-6A0D69F480DB}" type="pres">
      <dgm:prSet presAssocID="{754D1FFE-AA38-4000-9DCA-2A0AD8FB28BD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03F5886-FB6A-4096-B2BC-607668DA6A1B}" srcId="{DA5DA0F5-8022-4101-9791-08837B3A57CF}" destId="{754D1FFE-AA38-4000-9DCA-2A0AD8FB28BD}" srcOrd="3" destOrd="0" parTransId="{553D158E-A951-4E09-B544-DDE10D781C53}" sibTransId="{3A0FD09A-6B79-4883-89E3-C73E4972CD84}"/>
    <dgm:cxn modelId="{A9243FAF-7112-429F-865C-E99E48BA9B69}" type="presOf" srcId="{8CD02142-FCA9-437A-8CF3-F00777A6D929}" destId="{89FEE42F-16C8-473F-8403-A9D8E3A980DF}" srcOrd="1" destOrd="0" presId="urn:microsoft.com/office/officeart/2005/8/layout/list1"/>
    <dgm:cxn modelId="{39E511B4-A17D-43A3-931F-5A845D6AB853}" type="presOf" srcId="{73BC799C-1442-4FCB-B10C-325B088DEBF8}" destId="{C116CB32-340D-454A-A883-D504983B4F37}" srcOrd="0" destOrd="0" presId="urn:microsoft.com/office/officeart/2005/8/layout/list1"/>
    <dgm:cxn modelId="{F5E405F6-D295-4AB6-AC3A-9532E3C781DC}" type="presOf" srcId="{2A99F6C7-1D4B-4B00-B2B7-A49F2ACDE791}" destId="{305F51E3-3901-4CE4-B40D-A22961F46FB9}" srcOrd="1" destOrd="0" presId="urn:microsoft.com/office/officeart/2005/8/layout/list1"/>
    <dgm:cxn modelId="{8E23690B-8F48-4BC0-8344-37360A9FE373}" srcId="{DA5DA0F5-8022-4101-9791-08837B3A57CF}" destId="{8CD02142-FCA9-437A-8CF3-F00777A6D929}" srcOrd="2" destOrd="0" parTransId="{EA5E5555-18DF-459D-BFE1-44EB4A1E505B}" sibTransId="{087857EF-A5B1-4AA3-90E6-42AAC6A92CB5}"/>
    <dgm:cxn modelId="{F9F92B69-6A00-4811-B812-0C77790E7CB8}" type="presOf" srcId="{754D1FFE-AA38-4000-9DCA-2A0AD8FB28BD}" destId="{0D51A17A-2A5F-4301-A126-F6262BD7DE4B}" srcOrd="0" destOrd="0" presId="urn:microsoft.com/office/officeart/2005/8/layout/list1"/>
    <dgm:cxn modelId="{B01DFF5F-A1FD-4AD5-988B-C001C62669AD}" type="presOf" srcId="{2A99F6C7-1D4B-4B00-B2B7-A49F2ACDE791}" destId="{8769605A-3EAF-4241-857A-6AE6AD146AD3}" srcOrd="0" destOrd="0" presId="urn:microsoft.com/office/officeart/2005/8/layout/list1"/>
    <dgm:cxn modelId="{78AB0C1F-402B-4C4E-9B65-47875D543016}" type="presOf" srcId="{73BC799C-1442-4FCB-B10C-325B088DEBF8}" destId="{07432D5E-62E9-4A4D-8139-34D8845E1DC4}" srcOrd="1" destOrd="0" presId="urn:microsoft.com/office/officeart/2005/8/layout/list1"/>
    <dgm:cxn modelId="{29E05062-FFEA-4371-B987-4489CDAA79CB}" type="presOf" srcId="{8CD02142-FCA9-437A-8CF3-F00777A6D929}" destId="{010C2832-CDB9-4AFB-A9E7-CD317DA0F633}" srcOrd="0" destOrd="0" presId="urn:microsoft.com/office/officeart/2005/8/layout/list1"/>
    <dgm:cxn modelId="{DE35932A-1477-4D9E-9CD8-CF3191345E50}" srcId="{DA5DA0F5-8022-4101-9791-08837B3A57CF}" destId="{73BC799C-1442-4FCB-B10C-325B088DEBF8}" srcOrd="0" destOrd="0" parTransId="{962D9CDB-AE9C-40F8-88EE-F2E800CD9FCB}" sibTransId="{8DCFC139-EF27-4B0D-A065-F895CCAE9890}"/>
    <dgm:cxn modelId="{353C10A7-39F0-4EA2-987D-975718C3FE81}" srcId="{DA5DA0F5-8022-4101-9791-08837B3A57CF}" destId="{2A99F6C7-1D4B-4B00-B2B7-A49F2ACDE791}" srcOrd="1" destOrd="0" parTransId="{618B6475-3C66-418A-A217-387869D58F7E}" sibTransId="{93115B18-62E3-4B4B-A425-1E3C073AA3BD}"/>
    <dgm:cxn modelId="{B29DA861-9E53-4DE2-ABDD-3E024EE7B397}" type="presOf" srcId="{DA5DA0F5-8022-4101-9791-08837B3A57CF}" destId="{01DF2287-6B72-493C-9889-3473AC4669DC}" srcOrd="0" destOrd="0" presId="urn:microsoft.com/office/officeart/2005/8/layout/list1"/>
    <dgm:cxn modelId="{3DAC1996-CCEA-4364-BD9B-55BA4C087AD0}" type="presOf" srcId="{754D1FFE-AA38-4000-9DCA-2A0AD8FB28BD}" destId="{B403AA69-DA95-48D4-9233-E900B046A8E4}" srcOrd="1" destOrd="0" presId="urn:microsoft.com/office/officeart/2005/8/layout/list1"/>
    <dgm:cxn modelId="{E9ECE624-BF85-4FBF-AD2A-D10EAFFE93DA}" type="presParOf" srcId="{01DF2287-6B72-493C-9889-3473AC4669DC}" destId="{15C1E167-837F-441C-81AA-0C1497C35AC2}" srcOrd="0" destOrd="0" presId="urn:microsoft.com/office/officeart/2005/8/layout/list1"/>
    <dgm:cxn modelId="{FEA891B2-B7C0-40BB-B243-44EE2BE956CB}" type="presParOf" srcId="{15C1E167-837F-441C-81AA-0C1497C35AC2}" destId="{C116CB32-340D-454A-A883-D504983B4F37}" srcOrd="0" destOrd="0" presId="urn:microsoft.com/office/officeart/2005/8/layout/list1"/>
    <dgm:cxn modelId="{ED88DC6D-6C92-4635-9E96-003D830EA957}" type="presParOf" srcId="{15C1E167-837F-441C-81AA-0C1497C35AC2}" destId="{07432D5E-62E9-4A4D-8139-34D8845E1DC4}" srcOrd="1" destOrd="0" presId="urn:microsoft.com/office/officeart/2005/8/layout/list1"/>
    <dgm:cxn modelId="{EC6BB4BA-06EF-416D-8793-527C4D78D0B7}" type="presParOf" srcId="{01DF2287-6B72-493C-9889-3473AC4669DC}" destId="{3CDB6B96-FAB6-4FEE-BE6F-BBD3DB0EA2DC}" srcOrd="1" destOrd="0" presId="urn:microsoft.com/office/officeart/2005/8/layout/list1"/>
    <dgm:cxn modelId="{31082E13-E3A3-4C25-A97F-DDB9874CAD4F}" type="presParOf" srcId="{01DF2287-6B72-493C-9889-3473AC4669DC}" destId="{45AF7020-BC29-4DFF-A3D3-E160AD6F9763}" srcOrd="2" destOrd="0" presId="urn:microsoft.com/office/officeart/2005/8/layout/list1"/>
    <dgm:cxn modelId="{CF524F83-A364-4820-BE22-DCC1D3EE9CBC}" type="presParOf" srcId="{01DF2287-6B72-493C-9889-3473AC4669DC}" destId="{64B19996-CDD1-452C-A9ED-76C4355A80CA}" srcOrd="3" destOrd="0" presId="urn:microsoft.com/office/officeart/2005/8/layout/list1"/>
    <dgm:cxn modelId="{97CC2591-4586-43B5-84D3-8138EF5E39C5}" type="presParOf" srcId="{01DF2287-6B72-493C-9889-3473AC4669DC}" destId="{69D97F84-066E-4528-B29D-696FE11047DB}" srcOrd="4" destOrd="0" presId="urn:microsoft.com/office/officeart/2005/8/layout/list1"/>
    <dgm:cxn modelId="{CDB6D63A-C7AB-4D63-9F5C-952772F2CC8B}" type="presParOf" srcId="{69D97F84-066E-4528-B29D-696FE11047DB}" destId="{8769605A-3EAF-4241-857A-6AE6AD146AD3}" srcOrd="0" destOrd="0" presId="urn:microsoft.com/office/officeart/2005/8/layout/list1"/>
    <dgm:cxn modelId="{D1040714-42C4-4DED-8163-1495B15658E2}" type="presParOf" srcId="{69D97F84-066E-4528-B29D-696FE11047DB}" destId="{305F51E3-3901-4CE4-B40D-A22961F46FB9}" srcOrd="1" destOrd="0" presId="urn:microsoft.com/office/officeart/2005/8/layout/list1"/>
    <dgm:cxn modelId="{5CD6315B-1175-4575-B105-391DD7D4E7AD}" type="presParOf" srcId="{01DF2287-6B72-493C-9889-3473AC4669DC}" destId="{94087BBC-25C4-48E0-AE83-2BD1848CC3B4}" srcOrd="5" destOrd="0" presId="urn:microsoft.com/office/officeart/2005/8/layout/list1"/>
    <dgm:cxn modelId="{72E536DD-6E4A-4CF5-8672-975E5CCDDEB8}" type="presParOf" srcId="{01DF2287-6B72-493C-9889-3473AC4669DC}" destId="{EF10F1BB-195F-4B3D-98E2-0C5E7721D68F}" srcOrd="6" destOrd="0" presId="urn:microsoft.com/office/officeart/2005/8/layout/list1"/>
    <dgm:cxn modelId="{3AAACE83-BC54-4A51-9AB8-885745DBF107}" type="presParOf" srcId="{01DF2287-6B72-493C-9889-3473AC4669DC}" destId="{A4F34F28-9F58-4715-994D-17333E0830B2}" srcOrd="7" destOrd="0" presId="urn:microsoft.com/office/officeart/2005/8/layout/list1"/>
    <dgm:cxn modelId="{C975ACB7-ECF9-42BF-9890-DFEF6091C72F}" type="presParOf" srcId="{01DF2287-6B72-493C-9889-3473AC4669DC}" destId="{74B16B9F-ADAB-4F67-A5BE-6EBA3273D3F7}" srcOrd="8" destOrd="0" presId="urn:microsoft.com/office/officeart/2005/8/layout/list1"/>
    <dgm:cxn modelId="{10B85688-8DE2-47EC-AB90-4E4433216699}" type="presParOf" srcId="{74B16B9F-ADAB-4F67-A5BE-6EBA3273D3F7}" destId="{010C2832-CDB9-4AFB-A9E7-CD317DA0F633}" srcOrd="0" destOrd="0" presId="urn:microsoft.com/office/officeart/2005/8/layout/list1"/>
    <dgm:cxn modelId="{889F0B75-0955-4ACA-B257-8DB602C3F08C}" type="presParOf" srcId="{74B16B9F-ADAB-4F67-A5BE-6EBA3273D3F7}" destId="{89FEE42F-16C8-473F-8403-A9D8E3A980DF}" srcOrd="1" destOrd="0" presId="urn:microsoft.com/office/officeart/2005/8/layout/list1"/>
    <dgm:cxn modelId="{66D44ACB-D3E6-462C-9860-3C214BD1EA07}" type="presParOf" srcId="{01DF2287-6B72-493C-9889-3473AC4669DC}" destId="{3D6DBBC4-24CE-4C3B-BE3C-910783B5964C}" srcOrd="9" destOrd="0" presId="urn:microsoft.com/office/officeart/2005/8/layout/list1"/>
    <dgm:cxn modelId="{2EBC4195-1990-4BED-9C2C-E8639067D3E0}" type="presParOf" srcId="{01DF2287-6B72-493C-9889-3473AC4669DC}" destId="{A38BFDFC-E912-46AA-B27D-E096DFDD2471}" srcOrd="10" destOrd="0" presId="urn:microsoft.com/office/officeart/2005/8/layout/list1"/>
    <dgm:cxn modelId="{94AB0E03-F9E7-4B32-BC64-98CF19190822}" type="presParOf" srcId="{01DF2287-6B72-493C-9889-3473AC4669DC}" destId="{DB1F72C2-A576-43B8-A3C3-7E13905FBEBD}" srcOrd="11" destOrd="0" presId="urn:microsoft.com/office/officeart/2005/8/layout/list1"/>
    <dgm:cxn modelId="{CDDC9FF0-FEAD-4C36-98D8-A45EC47E392E}" type="presParOf" srcId="{01DF2287-6B72-493C-9889-3473AC4669DC}" destId="{A9B3ED03-8A7D-410B-A512-D6776DFAA54C}" srcOrd="12" destOrd="0" presId="urn:microsoft.com/office/officeart/2005/8/layout/list1"/>
    <dgm:cxn modelId="{3A5F2EBD-7E00-453F-87F9-2BCCB86F268A}" type="presParOf" srcId="{A9B3ED03-8A7D-410B-A512-D6776DFAA54C}" destId="{0D51A17A-2A5F-4301-A126-F6262BD7DE4B}" srcOrd="0" destOrd="0" presId="urn:microsoft.com/office/officeart/2005/8/layout/list1"/>
    <dgm:cxn modelId="{B61CD617-C908-4677-BA3D-2A7D492FFEEA}" type="presParOf" srcId="{A9B3ED03-8A7D-410B-A512-D6776DFAA54C}" destId="{B403AA69-DA95-48D4-9233-E900B046A8E4}" srcOrd="1" destOrd="0" presId="urn:microsoft.com/office/officeart/2005/8/layout/list1"/>
    <dgm:cxn modelId="{67BBBFFB-15D5-4289-90E6-D40AE0B016FA}" type="presParOf" srcId="{01DF2287-6B72-493C-9889-3473AC4669DC}" destId="{6C68A9FA-A909-4DDF-A644-AD773964D273}" srcOrd="13" destOrd="0" presId="urn:microsoft.com/office/officeart/2005/8/layout/list1"/>
    <dgm:cxn modelId="{0C54999D-5064-4F84-9F8E-FE506A63896C}" type="presParOf" srcId="{01DF2287-6B72-493C-9889-3473AC4669DC}" destId="{B7D48129-1915-4460-88AE-6A0D69F480D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D3DB3E-2033-4014-89AD-397370A1CF24}">
      <dsp:nvSpPr>
        <dsp:cNvPr id="0" name=""/>
        <dsp:cNvSpPr/>
      </dsp:nvSpPr>
      <dsp:spPr>
        <a:xfrm>
          <a:off x="1623219" y="0"/>
          <a:ext cx="4572000" cy="4572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E2CF12-E1CA-4400-86B2-63C44375DEBA}">
      <dsp:nvSpPr>
        <dsp:cNvPr id="0" name=""/>
        <dsp:cNvSpPr/>
      </dsp:nvSpPr>
      <dsp:spPr>
        <a:xfrm>
          <a:off x="3909219" y="459655"/>
          <a:ext cx="2971800" cy="10822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ZPĚTNĚ</a:t>
          </a:r>
          <a:endParaRPr lang="cs-CZ" sz="2000" kern="1200" dirty="0"/>
        </a:p>
      </dsp:txBody>
      <dsp:txXfrm>
        <a:off x="3962051" y="512487"/>
        <a:ext cx="2866136" cy="976614"/>
      </dsp:txXfrm>
    </dsp:sp>
    <dsp:sp modelId="{17EDEACB-D2C1-4EDB-B883-9FD7A3877938}">
      <dsp:nvSpPr>
        <dsp:cNvPr id="0" name=""/>
        <dsp:cNvSpPr/>
      </dsp:nvSpPr>
      <dsp:spPr>
        <a:xfrm>
          <a:off x="3909219" y="1677218"/>
          <a:ext cx="2971800" cy="10822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 VÝPLATNÍM TERMÍNU</a:t>
          </a:r>
          <a:endParaRPr lang="cs-CZ" sz="2000" kern="1200" dirty="0"/>
        </a:p>
      </dsp:txBody>
      <dsp:txXfrm>
        <a:off x="3962051" y="1730050"/>
        <a:ext cx="2866136" cy="976614"/>
      </dsp:txXfrm>
    </dsp:sp>
    <dsp:sp modelId="{3B16F1DA-3D1A-4CEE-8291-D6C1A27BAF39}">
      <dsp:nvSpPr>
        <dsp:cNvPr id="0" name=""/>
        <dsp:cNvSpPr/>
      </dsp:nvSpPr>
      <dsp:spPr>
        <a:xfrm>
          <a:off x="3909219" y="2894781"/>
          <a:ext cx="2971800" cy="10822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NEJČASTĚJI PŘEVODEM NA ÚČET</a:t>
          </a:r>
          <a:endParaRPr lang="cs-CZ" sz="2000" kern="1200" dirty="0"/>
        </a:p>
      </dsp:txBody>
      <dsp:txXfrm>
        <a:off x="3962051" y="2947613"/>
        <a:ext cx="2866136" cy="9766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AF7020-BC29-4DFF-A3D3-E160AD6F9763}">
      <dsp:nvSpPr>
        <dsp:cNvPr id="0" name=""/>
        <dsp:cNvSpPr/>
      </dsp:nvSpPr>
      <dsp:spPr>
        <a:xfrm>
          <a:off x="0" y="454500"/>
          <a:ext cx="850423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32D5E-62E9-4A4D-8139-34D8845E1DC4}">
      <dsp:nvSpPr>
        <dsp:cNvPr id="0" name=""/>
        <dsp:cNvSpPr/>
      </dsp:nvSpPr>
      <dsp:spPr>
        <a:xfrm>
          <a:off x="425211" y="85500"/>
          <a:ext cx="5952966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008" tIns="0" rIns="225008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ČASOVÁ – podle odpracovaných hodin</a:t>
          </a:r>
          <a:endParaRPr lang="cs-CZ" sz="2500" kern="1200" dirty="0"/>
        </a:p>
      </dsp:txBody>
      <dsp:txXfrm>
        <a:off x="461237" y="121526"/>
        <a:ext cx="5880914" cy="665948"/>
      </dsp:txXfrm>
    </dsp:sp>
    <dsp:sp modelId="{EF10F1BB-195F-4B3D-98E2-0C5E7721D68F}">
      <dsp:nvSpPr>
        <dsp:cNvPr id="0" name=""/>
        <dsp:cNvSpPr/>
      </dsp:nvSpPr>
      <dsp:spPr>
        <a:xfrm>
          <a:off x="0" y="1588500"/>
          <a:ext cx="850423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F51E3-3901-4CE4-B40D-A22961F46FB9}">
      <dsp:nvSpPr>
        <dsp:cNvPr id="0" name=""/>
        <dsp:cNvSpPr/>
      </dsp:nvSpPr>
      <dsp:spPr>
        <a:xfrm>
          <a:off x="425211" y="1219500"/>
          <a:ext cx="5952966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008" tIns="0" rIns="225008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ÚKOLOVÁ – podle množství práce</a:t>
          </a:r>
          <a:endParaRPr lang="cs-CZ" sz="2500" kern="1200" dirty="0"/>
        </a:p>
      </dsp:txBody>
      <dsp:txXfrm>
        <a:off x="461237" y="1255526"/>
        <a:ext cx="5880914" cy="665948"/>
      </dsp:txXfrm>
    </dsp:sp>
    <dsp:sp modelId="{A38BFDFC-E912-46AA-B27D-E096DFDD2471}">
      <dsp:nvSpPr>
        <dsp:cNvPr id="0" name=""/>
        <dsp:cNvSpPr/>
      </dsp:nvSpPr>
      <dsp:spPr>
        <a:xfrm>
          <a:off x="0" y="2722500"/>
          <a:ext cx="850423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FEE42F-16C8-473F-8403-A9D8E3A980DF}">
      <dsp:nvSpPr>
        <dsp:cNvPr id="0" name=""/>
        <dsp:cNvSpPr/>
      </dsp:nvSpPr>
      <dsp:spPr>
        <a:xfrm>
          <a:off x="425211" y="2353500"/>
          <a:ext cx="5952966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008" tIns="0" rIns="225008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PODÍLOVÁ – podíl na zisku, tržbách</a:t>
          </a:r>
          <a:endParaRPr lang="cs-CZ" sz="2500" kern="1200" dirty="0"/>
        </a:p>
      </dsp:txBody>
      <dsp:txXfrm>
        <a:off x="461237" y="2389526"/>
        <a:ext cx="5880914" cy="665948"/>
      </dsp:txXfrm>
    </dsp:sp>
    <dsp:sp modelId="{B7D48129-1915-4460-88AE-6A0D69F480DB}">
      <dsp:nvSpPr>
        <dsp:cNvPr id="0" name=""/>
        <dsp:cNvSpPr/>
      </dsp:nvSpPr>
      <dsp:spPr>
        <a:xfrm>
          <a:off x="0" y="3856500"/>
          <a:ext cx="850423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3AA69-DA95-48D4-9233-E900B046A8E4}">
      <dsp:nvSpPr>
        <dsp:cNvPr id="0" name=""/>
        <dsp:cNvSpPr/>
      </dsp:nvSpPr>
      <dsp:spPr>
        <a:xfrm>
          <a:off x="425211" y="3487500"/>
          <a:ext cx="5952966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008" tIns="0" rIns="225008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SMÍŠENÁ – kombinace časové a podílové</a:t>
          </a:r>
          <a:endParaRPr lang="cs-CZ" sz="2500" kern="1200" dirty="0"/>
        </a:p>
      </dsp:txBody>
      <dsp:txXfrm>
        <a:off x="461237" y="3523526"/>
        <a:ext cx="5880914" cy="665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910381-AC0F-4DC0-981C-89D6CF2C11D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64A5DA-A788-4612-AF66-E263B211D3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768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64A5DA-A788-4612-AF66-E263B211D32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08E717F-C2AB-4886-ABE7-C61D9D9C480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1A8F39-5AAF-478C-B4BD-FCB82824C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337107"/>
              </p:ext>
            </p:extLst>
          </p:nvPr>
        </p:nvGraphicFramePr>
        <p:xfrm>
          <a:off x="2698750" y="611188"/>
          <a:ext cx="3516313" cy="5286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01230" imgH="8880799" progId="Word.Document.12">
                  <p:embed/>
                </p:oleObj>
              </mc:Choice>
              <mc:Fallback>
                <p:oleObj name="Dokument" r:id="rId3" imgW="5901230" imgH="88807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8750" y="611188"/>
                        <a:ext cx="3516313" cy="5286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0718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ODMĚŇOVÁNÍ - MZDA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ODMĚNOU ZA VYKONANOU PRÁCI</a:t>
            </a:r>
          </a:p>
          <a:p>
            <a:r>
              <a:rPr lang="cs-CZ" dirty="0" smtClean="0"/>
              <a:t>JE SMLUVNÍ</a:t>
            </a:r>
          </a:p>
          <a:p>
            <a:r>
              <a:rPr lang="cs-CZ" dirty="0" smtClean="0"/>
              <a:t>MUSÍ RESPEKTOVAT ZÁKONÍK PRÁCE A ZÁKON O MINIMÁLNÍ MZDĚ, MZDOVÉ PŘÍPLATKY</a:t>
            </a:r>
          </a:p>
          <a:p>
            <a:endParaRPr lang="cs-CZ" dirty="0"/>
          </a:p>
        </p:txBody>
      </p:sp>
      <p:pic>
        <p:nvPicPr>
          <p:cNvPr id="1026" name="Picture 2" descr="C:\Documents and Settings\jirousoval\Local Settings\Temporary Internet Files\Content.IE5\K6AD0DJD\MP900177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429000"/>
            <a:ext cx="1920213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ODMĚŇOVÁNÍ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JSOU ODBORY</a:t>
            </a:r>
          </a:p>
          <a:p>
            <a:r>
              <a:rPr lang="cs-CZ" dirty="0" smtClean="0"/>
              <a:t>ZPŮSOB ODMĚŇOVÁNÍ V KOLEKTIVNÍ SMLOUVĚ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NEJSOU ODBORY</a:t>
            </a:r>
          </a:p>
          <a:p>
            <a:r>
              <a:rPr lang="cs-CZ" dirty="0" smtClean="0"/>
              <a:t>VÝŠI MEZD STANOVÍ VNITŘNÍ MZDOVÝ PŘEDPIS</a:t>
            </a:r>
            <a:endParaRPr lang="cs-CZ" dirty="0"/>
          </a:p>
        </p:txBody>
      </p:sp>
      <p:pic>
        <p:nvPicPr>
          <p:cNvPr id="2050" name="Picture 2" descr="C:\Documents and Settings\jirousoval\Local Settings\Temporary Internet Files\Content.IE5\K6AD0DJD\MP900433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08378" y="3501007"/>
            <a:ext cx="5268078" cy="39510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VÝPLATA MZDY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MZDA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PŘÍPLATKY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ZÁKONEM JSOU STANOVENY POVINNÉ PŘÍPLATKY ZA PRÁCI</a:t>
            </a:r>
          </a:p>
          <a:p>
            <a:r>
              <a:rPr lang="cs-CZ" dirty="0" smtClean="0"/>
              <a:t>V NOCI – 10 % z průměrné hodinové mzdy</a:t>
            </a:r>
          </a:p>
          <a:p>
            <a:r>
              <a:rPr lang="cs-CZ" dirty="0" smtClean="0"/>
              <a:t>VE SVÁTEK – náhradní volno, příplatek 100 %</a:t>
            </a:r>
          </a:p>
          <a:p>
            <a:r>
              <a:rPr lang="cs-CZ" dirty="0" smtClean="0"/>
              <a:t>V SOBOTU A V NEDĚLI</a:t>
            </a:r>
          </a:p>
          <a:p>
            <a:r>
              <a:rPr lang="cs-CZ" dirty="0" smtClean="0"/>
              <a:t>VE ZTÍŽENÉM A ZDRAVÍ ŠKODLIVÉM PROSTŘEDÍ – 10 % ze stanovené částky</a:t>
            </a:r>
          </a:p>
          <a:p>
            <a:r>
              <a:rPr lang="cs-CZ" dirty="0" smtClean="0"/>
              <a:t>ZA PRÁCI PŘESČAS </a:t>
            </a:r>
          </a:p>
          <a:p>
            <a:r>
              <a:rPr lang="cs-CZ" dirty="0" smtClean="0"/>
              <a:t>SMLUVNÍ ZÁLEŽITOST SE ZAMĚSTNANCEM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MOTIVAČNÍ SLOŽKY MZDY?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Nenárokové části mzdy, mají motivovat zaměstnance a odměňovat za mimořádnou a kvalitní práci.</a:t>
            </a:r>
            <a:endParaRPr lang="cs-CZ" dirty="0"/>
          </a:p>
        </p:txBody>
      </p:sp>
      <p:pic>
        <p:nvPicPr>
          <p:cNvPr id="3074" name="Picture 2" descr="C:\Documents and Settings\jirousoval\Local Settings\Temporary Internet Files\Content.IE5\0CC8B9KD\MP9003993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609578"/>
            <a:ext cx="5832648" cy="37912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MOTIVAČNÍ SLOŽKY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ODMĚNA – jednorázová, za mimořádný úkol</a:t>
            </a:r>
          </a:p>
          <a:p>
            <a:endParaRPr lang="cs-CZ" dirty="0" smtClean="0"/>
          </a:p>
          <a:p>
            <a:r>
              <a:rPr lang="cs-CZ" dirty="0" smtClean="0"/>
              <a:t>OSOBNÍ OHODNOCENÍ – dlouhodobější ohodnocení výkonu</a:t>
            </a:r>
          </a:p>
          <a:p>
            <a:endParaRPr lang="cs-CZ" dirty="0" smtClean="0"/>
          </a:p>
          <a:p>
            <a:r>
              <a:rPr lang="cs-CZ" dirty="0" smtClean="0"/>
              <a:t>PRÉMIE – závisí na výsledku hospodaření podniku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 BUDOU VYPLACENY NÁHRADY MZDY?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ZAMĚSTNANEC NEPRACOVAL, ALE PŘESTO MĚL NÁROK NA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                            </a:t>
            </a:r>
          </a:p>
          <a:p>
            <a:endParaRPr lang="cs-CZ" b="1" dirty="0" smtClean="0"/>
          </a:p>
          <a:p>
            <a:r>
              <a:rPr lang="cs-CZ" b="1" dirty="0" smtClean="0"/>
              <a:t>                                                         NÁHRADU</a:t>
            </a:r>
          </a:p>
          <a:p>
            <a:r>
              <a:rPr lang="cs-CZ" b="1" dirty="0" smtClean="0"/>
              <a:t>                                                         MZDY</a:t>
            </a:r>
            <a:endParaRPr lang="cs-CZ" b="1" dirty="0"/>
          </a:p>
        </p:txBody>
      </p:sp>
      <p:pic>
        <p:nvPicPr>
          <p:cNvPr id="4099" name="Picture 3" descr="C:\Documents and Settings\jirousoval\Local Settings\Temporary Internet Files\Content.IE5\BQUBHRGC\MP9004278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4692" y="3717032"/>
            <a:ext cx="4212803" cy="2810730"/>
          </a:xfrm>
          <a:prstGeom prst="ellipse">
            <a:avLst/>
          </a:prstGeom>
          <a:noFill/>
        </p:spPr>
      </p:pic>
      <p:pic>
        <p:nvPicPr>
          <p:cNvPr id="4100" name="Picture 4" descr="C:\Documents and Settings\jirousoval\Local Settings\Temporary Internet Files\Content.IE5\K6AD0DJD\MP9003999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31108" y="1868424"/>
            <a:ext cx="2081784" cy="3121152"/>
          </a:xfrm>
          <a:prstGeom prst="wedgeEllipseCallou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NÁHRADY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ZA DOVOLENOU </a:t>
            </a:r>
            <a:r>
              <a:rPr lang="cs-CZ" dirty="0" smtClean="0"/>
              <a:t>– průměrná denní mzda</a:t>
            </a:r>
          </a:p>
          <a:p>
            <a:endParaRPr lang="cs-CZ" dirty="0" smtClean="0"/>
          </a:p>
          <a:p>
            <a:r>
              <a:rPr lang="cs-CZ" b="1" dirty="0" smtClean="0"/>
              <a:t>ZA SVÁTEK </a:t>
            </a:r>
            <a:r>
              <a:rPr lang="cs-CZ" dirty="0" smtClean="0"/>
              <a:t>-  průměrná denní mzda</a:t>
            </a:r>
          </a:p>
          <a:p>
            <a:endParaRPr lang="cs-CZ" dirty="0" smtClean="0"/>
          </a:p>
          <a:p>
            <a:r>
              <a:rPr lang="cs-CZ" b="1" dirty="0" smtClean="0"/>
              <a:t>ZA NEMOC </a:t>
            </a:r>
            <a:r>
              <a:rPr lang="cs-CZ" dirty="0" smtClean="0"/>
              <a:t>-  vypočítává se z určeného vyměřovacího základu, nezahrnuje se do hrubé mzdy, nezdaňuje se, neplatí se z ní zdravotní a sociální pojištění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SRÁŽKY ZE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DOBROVOLNÉ </a:t>
            </a:r>
          </a:p>
          <a:p>
            <a:r>
              <a:rPr lang="cs-CZ" dirty="0" smtClean="0"/>
              <a:t>- splátky půjček, pojištění, výživné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NAŘÍZENÉ  SOUDEM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141</TotalTime>
  <Words>243</Words>
  <Application>Microsoft Office PowerPoint</Application>
  <PresentationFormat>Předvádění na obrazovce (4:3)</PresentationFormat>
  <Paragraphs>57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Administrativní</vt:lpstr>
      <vt:lpstr>Microsoft Word Document</vt:lpstr>
      <vt:lpstr>Prezentace aplikace PowerPoint</vt:lpstr>
      <vt:lpstr>ODMĚŇOVÁNÍ - MZDA</vt:lpstr>
      <vt:lpstr>MZDA</vt:lpstr>
      <vt:lpstr>ZPŮSOB ODMĚŇOVÁNÍ</vt:lpstr>
      <vt:lpstr>VÝPLATA MZDY</vt:lpstr>
      <vt:lpstr>ZÁKLADNÍ MZDA</vt:lpstr>
      <vt:lpstr>PŘÍPLATKY</vt:lpstr>
      <vt:lpstr>CO JSOU MOTIVAČNÍ SLOŽKY MZDY?</vt:lpstr>
      <vt:lpstr>MOTIVAČNÍ SLOŽKY MZDY</vt:lpstr>
      <vt:lpstr>KDY BUDOU VYPLACENY NÁHRADY MZDY?</vt:lpstr>
      <vt:lpstr>NÁHRADY MZDY</vt:lpstr>
      <vt:lpstr>SRÁŽKY ZE MZDY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ODMĚŇOVÁNÍ - MZDA</dc:title>
  <dc:creator>jirousoval</dc:creator>
  <cp:lastModifiedBy>Lída Jiroušová</cp:lastModifiedBy>
  <cp:revision>18</cp:revision>
  <dcterms:created xsi:type="dcterms:W3CDTF">2012-12-12T23:09:02Z</dcterms:created>
  <dcterms:modified xsi:type="dcterms:W3CDTF">2013-06-28T12:50:26Z</dcterms:modified>
</cp:coreProperties>
</file>