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6" r:id="rId4"/>
    <p:sldId id="261" r:id="rId5"/>
    <p:sldId id="258" r:id="rId6"/>
    <p:sldId id="264" r:id="rId7"/>
    <p:sldId id="262" r:id="rId8"/>
    <p:sldId id="260" r:id="rId9"/>
    <p:sldId id="263" r:id="rId10"/>
    <p:sldId id="265" r:id="rId11"/>
    <p:sldId id="259" r:id="rId12"/>
    <p:sldId id="266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2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E57BD-4C1B-4FE0-A0FA-7D44234F400A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66ED5-E81C-411D-BF28-34DBBE78A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_1/2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Putování vesmírem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80728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b="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Prezentace je určena pro žáky </a:t>
            </a:r>
            <a:r>
              <a:rPr lang="cs-CZ" b="0" dirty="0" err="1" smtClean="0">
                <a:latin typeface="Times New Roman" pitchFamily="18" charset="0"/>
                <a:cs typeface="Times New Roman" pitchFamily="18" charset="0"/>
              </a:rPr>
              <a:t>II.stupně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Slouží k motivaci žáků při vypracování </a:t>
            </a:r>
            <a:r>
              <a:rPr lang="cs-CZ" b="0" dirty="0" err="1" smtClean="0">
                <a:latin typeface="Times New Roman" pitchFamily="18" charset="0"/>
                <a:cs typeface="Times New Roman" pitchFamily="18" charset="0"/>
              </a:rPr>
              <a:t>tématické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 práce.</a:t>
            </a:r>
            <a:endParaRPr lang="cs-CZ" b="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-27383"/>
            <a:ext cx="9180512" cy="7056784"/>
          </a:xfrm>
          <a:prstGeom prst="rect">
            <a:avLst/>
          </a:prstGeom>
          <a:noFill/>
        </p:spPr>
      </p:pic>
      <p:pic>
        <p:nvPicPr>
          <p:cNvPr id="1026" name="Picture 2" descr="http://upload.wikimedia.org/wikipedia/commons/a/a1/Foucault_pendulum_animated.gif"/>
          <p:cNvPicPr>
            <a:picLocks noChangeAspect="1" noChangeArrowheads="1" noCrop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251521" y="404664"/>
            <a:ext cx="1944216" cy="259228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67744" y="1844824"/>
            <a:ext cx="7056784" cy="2880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PUTOVÁNÍ</a:t>
            </a:r>
          </a:p>
          <a:p>
            <a:r>
              <a:rPr lang="cs-CZ" sz="8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VESMÍREM</a:t>
            </a:r>
            <a:endParaRPr lang="cs-CZ" sz="8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upload.wikimedia.org/wikipedia/commons/b/be/Top_of_Atmosphe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08520" y="0"/>
            <a:ext cx="10840062" cy="720212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63688" y="476672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Vydejme se společně na malý výlet.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412776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Opustíme naši planetu Zemi a poletíme </a:t>
            </a:r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vstříct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dobrodružství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8" name="Picture 6" descr="File:Atlantis taking off on STS-2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196856">
            <a:off x="7124363" y="-326907"/>
            <a:ext cx="4536504" cy="2914704"/>
          </a:xfrm>
          <a:prstGeom prst="rect">
            <a:avLst/>
          </a:prstGeom>
          <a:noFill/>
          <a:effectLst>
            <a:softEdge rad="6350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0" presetClass="emph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-27383"/>
            <a:ext cx="9180512" cy="7056784"/>
          </a:xfrm>
          <a:prstGeom prst="rect">
            <a:avLst/>
          </a:prstGeom>
          <a:noFill/>
        </p:spPr>
      </p:pic>
      <p:pic>
        <p:nvPicPr>
          <p:cNvPr id="17410" name="Picture 2" descr="http://upload.wikimedia.org/wikipedia/commons/b/be/Gas_giants_and_the_Sun_%281_px_%3D_1000_km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43408"/>
            <a:ext cx="9252520" cy="496239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40466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Vydáme se k neznámým světům.</a:t>
            </a:r>
            <a:endParaRPr lang="cs-CZ" sz="3200" b="1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653136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Vystoupíme z rakety a budeme se vznášet ve stavu beztíže.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836" y="6177342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0512" cy="7056784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a/a5/Bump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688497">
            <a:off x="5458532" y="-1361379"/>
            <a:ext cx="3528237" cy="5884859"/>
          </a:xfrm>
          <a:prstGeom prst="rect">
            <a:avLst/>
          </a:prstGeom>
          <a:noFill/>
        </p:spPr>
      </p:pic>
      <p:pic>
        <p:nvPicPr>
          <p:cNvPr id="21506" name="Picture 2" descr="http://upload.wikimedia.org/wikipedia/commons/7/78/SAFER_-_Simplified_Aid_for_EVA_Rescue.jpg?uselang=d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36519" y="2132856"/>
            <a:ext cx="7507481" cy="4995516"/>
          </a:xfrm>
          <a:prstGeom prst="rect">
            <a:avLst/>
          </a:prstGeom>
          <a:noFill/>
        </p:spPr>
      </p:pic>
      <p:pic>
        <p:nvPicPr>
          <p:cNvPr id="3" name="Picture 4" descr="http://upload.wikimedia.org/wikipedia/commons/7/78/SAFER_-_Simplified_Aid_for_EVA_Rescue.jpg?uselang=d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264084">
            <a:off x="-710463" y="1071638"/>
            <a:ext cx="4170541" cy="2775099"/>
          </a:xfrm>
          <a:prstGeom prst="rect">
            <a:avLst/>
          </a:prstGeom>
          <a:noFill/>
          <a:scene3d>
            <a:camera prst="perspectiveContrastingRightFacing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upload.wikimedia.org/wikipedia/commons/b/be/Top_of_Atmosphe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828600" y="0"/>
            <a:ext cx="10513168" cy="83724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1196752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 kosmické rakety si přibalíme: 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1988840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60" name="Picture 4" descr="http://upload.wikimedia.org/wikipedia/commons/0/0c/Commercial_paste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276872"/>
            <a:ext cx="2520280" cy="1890211"/>
          </a:xfrm>
          <a:prstGeom prst="rect">
            <a:avLst/>
          </a:prstGeom>
          <a:noFill/>
          <a:ln w="34925"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pic>
        <p:nvPicPr>
          <p:cNvPr id="19462" name="Picture 6" descr="Biliþ: FileStack retouch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645024"/>
            <a:ext cx="2540943" cy="2258616"/>
          </a:xfrm>
          <a:prstGeom prst="rect">
            <a:avLst/>
          </a:prstGeom>
          <a:noFill/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7" name="TextovéPole 6"/>
          <p:cNvSpPr txBox="1"/>
          <p:nvPr/>
        </p:nvSpPr>
        <p:spPr>
          <a:xfrm>
            <a:off x="3222702" y="2700209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Výkresy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0"/>
            <a:ext cx="9180512" cy="70567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260648"/>
            <a:ext cx="8028384" cy="64633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ÚKOL: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069" y="1836113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Pozorně se kolem sebe 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dívej</a:t>
            </a:r>
            <a:r>
              <a:rPr lang="cs-CZ" sz="28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namaluj</a:t>
            </a:r>
            <a:r>
              <a:rPr lang="cs-CZ" sz="28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, co jsi viděl:</a:t>
            </a:r>
            <a:endParaRPr lang="cs-CZ" sz="2800" b="1" u="sng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6512" y="297778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Tmavý a nekonečný prostor vesmíru.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1639" y="362586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Planety.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7658" y="427393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Hvězdy.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7658" y="492200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Raketu, která tě bezpečně dopravila do vesmíru.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0512" cy="70567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620688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to nejdůležitější nakonec:</a:t>
            </a:r>
            <a:endParaRPr lang="cs-CZ" sz="28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2816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Postavy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kosmonautů – kteří se vznáší vesmírným prostorem.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41490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těší na to až </a:t>
            </a:r>
            <a:endParaRPr lang="cs-CZ" dirty="0"/>
          </a:p>
        </p:txBody>
      </p:sp>
      <p:pic>
        <p:nvPicPr>
          <p:cNvPr id="22530" name="Picture 2" descr="http://upload.wikimedia.org/wikipedia/commons/1/1a/STS-54_Harbaugh_carries_Runc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13262" y="2492896"/>
            <a:ext cx="4667250" cy="45529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0512" cy="70567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764704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Procvičíme si:</a:t>
            </a:r>
            <a:endParaRPr lang="cs-CZ" sz="3600" b="1" u="sng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77281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KRESBU POSTAVY  -  PROPORCE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708920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MALBU SUCHÝM PASTELEM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645024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MODELACI  SVĚTLEM  A  STÍNEM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572417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BAREVNÝ  KONTRAST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0512" cy="70567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980728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Připoutejte se.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Šťastnou cestu</a:t>
            </a:r>
            <a:r>
              <a:rPr lang="cs-CZ" sz="2800" b="1" dirty="0" smtClean="0">
                <a:solidFill>
                  <a:schemeClr val="bg1"/>
                </a:solidFill>
              </a:rPr>
              <a:t>.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6386" name="Picture 2" descr="File:Atlantis taking off on STS-2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1932" y="3933056"/>
            <a:ext cx="4842068" cy="3111029"/>
          </a:xfrm>
          <a:prstGeom prst="rect">
            <a:avLst/>
          </a:prstGeom>
          <a:noFill/>
          <a:effectLst>
            <a:softEdge rad="6350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38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16 0.13191  L 0.031 0  L 0.047 0.13191  L 0.063 0  L 0.078 0.13191  L 0.094 0  L 0.109 0.13191  L 0.125 0  L 0.141 0.13191  L 0.156 0  L 0.172 0.13191  L 0.187 0  L 0.203 0.13191  L 0.219 0  L 0.234 0.13191  L 0.25 0  E" pathEditMode="relative" ptsTypes="">
                                      <p:cBhvr>
                                        <p:cTn id="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0 0  L 0 -0.3331  E" pathEditMode="relative" ptsTypes="">
                                      <p:cBhvr>
                                        <p:cTn id="14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2/2f/Hubble_ultra_deep_fi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0512" cy="7056784"/>
          </a:xfrm>
          <a:prstGeom prst="rect">
            <a:avLst/>
          </a:prstGeom>
          <a:noFill/>
        </p:spPr>
      </p:pic>
      <p:pic>
        <p:nvPicPr>
          <p:cNvPr id="3" name="Picture 2" descr="DSC0518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>
            <a:off x="1259632" y="4149080"/>
            <a:ext cx="2971925" cy="2313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pic>
        <p:nvPicPr>
          <p:cNvPr id="4" name="Picture 1" descr="DSC0518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988840"/>
            <a:ext cx="4072898" cy="3163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6" name="TextovéPole 5"/>
          <p:cNvSpPr txBox="1"/>
          <p:nvPr/>
        </p:nvSpPr>
        <p:spPr>
          <a:xfrm>
            <a:off x="611560" y="332656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 takto viděli cestu nekonečným vesmírem </a:t>
            </a:r>
          </a:p>
          <a:p>
            <a:pPr algn="ctr"/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tvoji spolužáci.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45677"/>
            <a:ext cx="7488832" cy="29700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http://upload.wikimedia.org/wikipedia/commons/a/a1/Foucault_pendulum_animated.gif</a:t>
            </a: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http://upload.wikimedia.org/wikipedia/commons/2/2f/Hubble_ultra_deep_field.jpg</a:t>
            </a:r>
          </a:p>
          <a:p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http://upload.wikimedia.org/wikipedia/commons/b/be/Gas_giants_and_the_Sun_%281_px_%3D_1000_km%29.jpg</a:t>
            </a:r>
          </a:p>
          <a:p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http://upload.wikimedia.org/wikipedia/commons/b/be/Top_of_Atmosphere.jpg</a:t>
            </a: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http://upload.wikimedia.org/wikipedia/commons/0/0c/Commercial_pastels.JPG</a:t>
            </a: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http://upload.wikimedia.org/wikipedia/commons/b/b6/FileStack_retouched.jpg</a:t>
            </a: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http://upload.wikimedia.org/wikipedia/commons/1/1a/STS-54_Harbaugh_carries_Runco.jpg</a:t>
            </a: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http://upload.wikimedia.org/wikipedia/commons/7/78/SAFER_-_Simplified_Aid_for_EVA_Rescue.jpg?uselang=de</a:t>
            </a:r>
          </a:p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http://upload.wikimedia.org/wikipedia/commons/a/a5/Bumper.jpg</a:t>
            </a:r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60648"/>
            <a:ext cx="101662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2">
                    <a:lumMod val="50000"/>
                  </a:schemeClr>
                </a:solidFill>
                <a:latin typeface="Times New Roman"/>
                <a:cs typeface="Times New Roman"/>
              </a:rPr>
              <a:t>[cit.15.8.2012]</a:t>
            </a:r>
            <a:endParaRPr lang="cs-CZ" sz="11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225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43</cp:revision>
  <dcterms:created xsi:type="dcterms:W3CDTF">2012-08-15T07:29:13Z</dcterms:created>
  <dcterms:modified xsi:type="dcterms:W3CDTF">2013-06-10T21:12:59Z</dcterms:modified>
</cp:coreProperties>
</file>