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9"/>
  </p:notesMasterIdLst>
  <p:sldIdLst>
    <p:sldId id="281" r:id="rId2"/>
    <p:sldId id="282" r:id="rId3"/>
    <p:sldId id="256" r:id="rId4"/>
    <p:sldId id="257" r:id="rId5"/>
    <p:sldId id="259" r:id="rId6"/>
    <p:sldId id="279" r:id="rId7"/>
    <p:sldId id="260" r:id="rId8"/>
    <p:sldId id="261" r:id="rId9"/>
    <p:sldId id="262" r:id="rId10"/>
    <p:sldId id="280" r:id="rId11"/>
    <p:sldId id="273" r:id="rId12"/>
    <p:sldId id="275" r:id="rId13"/>
    <p:sldId id="276" r:id="rId14"/>
    <p:sldId id="277" r:id="rId15"/>
    <p:sldId id="278" r:id="rId16"/>
    <p:sldId id="263" r:id="rId17"/>
    <p:sldId id="264" r:id="rId18"/>
    <p:sldId id="265" r:id="rId19"/>
    <p:sldId id="266" r:id="rId20"/>
    <p:sldId id="267" r:id="rId21"/>
    <p:sldId id="268" r:id="rId22"/>
    <p:sldId id="269" r:id="rId23"/>
    <p:sldId id="271" r:id="rId24"/>
    <p:sldId id="272" r:id="rId25"/>
    <p:sldId id="274" r:id="rId26"/>
    <p:sldId id="258" r:id="rId27"/>
    <p:sldId id="270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411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746FC0-8D72-4CB6-8C90-C5FC4B8C141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7D1011-479F-4537-B0EF-7697A9A4B0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7D1011-479F-4537-B0EF-7697A9A4B069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321315-918D-4D36-B2A3-FB92DBE21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33BA81-6D5F-44E5-8A4B-37A2CB18FE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321315-918D-4D36-B2A3-FB92DBE21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33BA81-6D5F-44E5-8A4B-37A2CB18FE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321315-918D-4D36-B2A3-FB92DBE21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33BA81-6D5F-44E5-8A4B-37A2CB18FE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321315-918D-4D36-B2A3-FB92DBE21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33BA81-6D5F-44E5-8A4B-37A2CB18FE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321315-918D-4D36-B2A3-FB92DBE21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33BA81-6D5F-44E5-8A4B-37A2CB18FE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321315-918D-4D36-B2A3-FB92DBE21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33BA81-6D5F-44E5-8A4B-37A2CB18FE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321315-918D-4D36-B2A3-FB92DBE21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33BA81-6D5F-44E5-8A4B-37A2CB18FE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321315-918D-4D36-B2A3-FB92DBE21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33BA81-6D5F-44E5-8A4B-37A2CB18FE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321315-918D-4D36-B2A3-FB92DBE21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33BA81-6D5F-44E5-8A4B-37A2CB18FE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321315-918D-4D36-B2A3-FB92DBE21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33BA81-6D5F-44E5-8A4B-37A2CB18FE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321315-918D-4D36-B2A3-FB92DBE21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33BA81-6D5F-44E5-8A4B-37A2CB18FE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B321315-918D-4D36-B2A3-FB92DBE21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133BA81-6D5F-44E5-8A4B-37A2CB18FE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Rokoko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92696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Anotace:</a:t>
            </a:r>
          </a:p>
          <a:p>
            <a:endParaRPr lang="cs-CZ" u="sng" dirty="0" smtClean="0"/>
          </a:p>
          <a:p>
            <a:r>
              <a:rPr lang="cs-CZ" dirty="0" smtClean="0"/>
              <a:t>Prezentace  slouží k teoretickému seznámení žáků s uměleckým </a:t>
            </a:r>
            <a:r>
              <a:rPr lang="cs-CZ" smtClean="0"/>
              <a:t>směrem </a:t>
            </a:r>
            <a:r>
              <a:rPr lang="cs-CZ" smtClean="0"/>
              <a:t>rokoko.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1412776"/>
            <a:ext cx="7219528" cy="1828800"/>
          </a:xfrm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>
            <a:noAutofit/>
          </a:bodyPr>
          <a:lstStyle/>
          <a:p>
            <a:pPr algn="ctr"/>
            <a:r>
              <a:rPr lang="cs-CZ" sz="115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Times New Roman" pitchFamily="18" charset="0"/>
                <a:cs typeface="Times New Roman" pitchFamily="18" charset="0"/>
              </a:rPr>
              <a:t>ROKOKO</a:t>
            </a:r>
            <a:endParaRPr lang="cs-CZ" sz="115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1760" y="4149080"/>
            <a:ext cx="5328592" cy="707886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1770   -   1790</a:t>
            </a:r>
            <a:endParaRPr lang="cs-CZ" sz="4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124744"/>
            <a:ext cx="5256584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název odvozen z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fancouzského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slova   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„rocaille“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(kamení, mušle)</a:t>
            </a:r>
            <a:endParaRPr lang="cs-CZ" sz="24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60648"/>
            <a:ext cx="7704856" cy="5232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ROKOKO</a:t>
            </a:r>
            <a:endParaRPr lang="cs-CZ" sz="2800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1105890"/>
            <a:ext cx="2313695" cy="2179094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TextovéPole 5"/>
          <p:cNvSpPr txBox="1"/>
          <p:nvPr/>
        </p:nvSpPr>
        <p:spPr>
          <a:xfrm>
            <a:off x="1189192" y="2679303"/>
            <a:ext cx="5256584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18.století</a:t>
            </a:r>
            <a:endParaRPr lang="cs-CZ" sz="24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90760" y="3255367"/>
            <a:ext cx="5256584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navazuje plynule na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baroko</a:t>
            </a:r>
            <a:endParaRPr lang="cs-CZ" sz="2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87624" y="3831431"/>
            <a:ext cx="5256584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zvýšený zájem o ornament</a:t>
            </a:r>
            <a:endParaRPr lang="cs-CZ" sz="2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84488" y="4407495"/>
            <a:ext cx="5256584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asymetričnost forem</a:t>
            </a:r>
            <a:endParaRPr lang="cs-CZ" sz="2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8294951" y="908720"/>
            <a:ext cx="21465" cy="2592288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187624" y="4983559"/>
            <a:ext cx="5256584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zaměřuje se na detaily – interiér</a:t>
            </a:r>
            <a:endParaRPr lang="cs-CZ" sz="2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87624" y="5559623"/>
            <a:ext cx="5256584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dekorace se uplatňuje v uměleckém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průmyslu, nábytku, porcelánu</a:t>
            </a:r>
            <a:endParaRPr lang="cs-CZ" sz="2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07078" y="3717032"/>
            <a:ext cx="2304256" cy="1728192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5" name="TextovéPole 14"/>
          <p:cNvSpPr txBox="1"/>
          <p:nvPr/>
        </p:nvSpPr>
        <p:spPr>
          <a:xfrm>
            <a:off x="6741667" y="5663859"/>
            <a:ext cx="2088232" cy="646331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asymetrie štukové výzdoby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88640"/>
            <a:ext cx="7848872" cy="5232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ARCHITEKTURA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908720"/>
            <a:ext cx="7848872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-  Francie:   palác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Soubise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3" y="1484784"/>
            <a:ext cx="5280587" cy="396044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4149080"/>
            <a:ext cx="3549289" cy="2353047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268760"/>
            <a:ext cx="7620000" cy="507682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TextovéPole 3"/>
          <p:cNvSpPr txBox="1"/>
          <p:nvPr/>
        </p:nvSpPr>
        <p:spPr>
          <a:xfrm>
            <a:off x="1259632" y="548680"/>
            <a:ext cx="7560840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Rusko:   Kateřinský palác v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Carskom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selu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332656"/>
            <a:ext cx="7704856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Rakousko:    Belveder ve Vídni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67238" y="3424238"/>
            <a:ext cx="9525" cy="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4216" y="986748"/>
            <a:ext cx="4683928" cy="3179216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3789039"/>
            <a:ext cx="4458072" cy="2864311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59632" y="116632"/>
            <a:ext cx="7488832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Německo  -  Zwinger:  Drážďany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764704"/>
            <a:ext cx="7488832" cy="5616624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21924" y="1314028"/>
            <a:ext cx="7620000" cy="506730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1206478" y="260648"/>
            <a:ext cx="7632848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Německo:  královský palác v Postupimi – </a:t>
            </a: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letohrádek Sanssouci</a:t>
            </a:r>
            <a:endParaRPr lang="cs-CZ" sz="24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836712"/>
            <a:ext cx="7572375" cy="571500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1187624" y="188640"/>
            <a:ext cx="7488832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Portugalsko:    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Queluz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Národní palác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052736"/>
            <a:ext cx="7620000" cy="507682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1187624" y="404664"/>
            <a:ext cx="7560840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Zámek Nové Hrady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836712"/>
            <a:ext cx="6882341" cy="5161756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1115616" y="260648"/>
            <a:ext cx="7416824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6"/>
          </a:lnRef>
          <a:fillRef idx="1002">
            <a:schemeClr val="lt2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Bohatá výzdoba interiéru  - 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štuková</a:t>
            </a:r>
            <a:endParaRPr lang="cs-CZ" sz="24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1929" y="6237312"/>
            <a:ext cx="6984776" cy="369332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Bazilika v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Ottobeuren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(Bavorsko)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17848"/>
            <a:ext cx="7056784" cy="5292588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1297340" y="5949280"/>
            <a:ext cx="7091084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zrcadlo a štukování v zámku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Ludwigsburg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8640"/>
            <a:ext cx="4220943" cy="6336704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5796136" y="5301208"/>
            <a:ext cx="2952328" cy="1200329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řezbářská a štuková výzdoba na zámku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Zwiefalten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8640"/>
            <a:ext cx="3888432" cy="6261212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5508104" y="5238627"/>
            <a:ext cx="3384376" cy="1200329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rokokové schodiště Gruber paláce v Lublani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332656"/>
            <a:ext cx="7776864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SOCHAŘSTVÍ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980728"/>
            <a:ext cx="7776864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Jean</a:t>
            </a:r>
            <a:r>
              <a:rPr lang="cs-CZ" sz="24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2400" b="1" dirty="0" err="1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Antoine</a:t>
            </a:r>
            <a:r>
              <a:rPr lang="cs-CZ" sz="24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Houdon</a:t>
            </a:r>
            <a:r>
              <a:rPr lang="cs-CZ" sz="24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-   portréty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5" y="1628800"/>
            <a:ext cx="2880320" cy="3894608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TextovéPole 4"/>
          <p:cNvSpPr txBox="1"/>
          <p:nvPr/>
        </p:nvSpPr>
        <p:spPr>
          <a:xfrm>
            <a:off x="1187624" y="5877272"/>
            <a:ext cx="2880320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busta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Voltaira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1628799"/>
            <a:ext cx="2952328" cy="3888433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7" name="TextovéPole 6"/>
          <p:cNvSpPr txBox="1"/>
          <p:nvPr/>
        </p:nvSpPr>
        <p:spPr>
          <a:xfrm>
            <a:off x="4950894" y="5877272"/>
            <a:ext cx="2933474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Diana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88640"/>
            <a:ext cx="7776864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MALÍŘSTVÍ</a:t>
            </a:r>
            <a:endParaRPr lang="cs-CZ" sz="24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1809750" cy="241935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TextovéPole 3"/>
          <p:cNvSpPr txBox="1"/>
          <p:nvPr/>
        </p:nvSpPr>
        <p:spPr>
          <a:xfrm>
            <a:off x="3059832" y="783558"/>
            <a:ext cx="5832648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6"/>
                </a:solidFill>
              </a:rPr>
              <a:t>Antoine</a:t>
            </a:r>
            <a:r>
              <a:rPr lang="cs-CZ" sz="2400" b="1" dirty="0" smtClean="0">
                <a:solidFill>
                  <a:schemeClr val="accent6"/>
                </a:solidFill>
              </a:rPr>
              <a:t> </a:t>
            </a:r>
            <a:r>
              <a:rPr lang="cs-CZ" sz="2400" b="1" dirty="0" err="1" smtClean="0">
                <a:solidFill>
                  <a:schemeClr val="accent6"/>
                </a:solidFill>
              </a:rPr>
              <a:t>Watteau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66340" y="1484784"/>
            <a:ext cx="3923775" cy="4896544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TextovéPole 5"/>
          <p:cNvSpPr txBox="1"/>
          <p:nvPr/>
        </p:nvSpPr>
        <p:spPr>
          <a:xfrm>
            <a:off x="3347864" y="5900809"/>
            <a:ext cx="1468440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Pierot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4470211"/>
            <a:ext cx="3672408" cy="830997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/>
                <a:cs typeface="Times New Roman"/>
              </a:rPr>
              <a:t>►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divadelní postavy </a:t>
            </a:r>
          </a:p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 z komedií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dell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´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arte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15616" y="3831431"/>
            <a:ext cx="3672408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NÁMĚTY  OBRAZŮ</a:t>
            </a:r>
            <a:endParaRPr lang="cs-CZ" sz="24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907658"/>
            <a:ext cx="6120680" cy="4914594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1115616" y="6093296"/>
            <a:ext cx="6192688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Krásy života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88640"/>
            <a:ext cx="6120680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Times New Roman"/>
                <a:cs typeface="Times New Roman"/>
              </a:rPr>
              <a:t>►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náměty ze společnosti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260648"/>
            <a:ext cx="7632848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6"/>
                </a:solidFill>
              </a:rPr>
              <a:t>Maurice</a:t>
            </a:r>
            <a:r>
              <a:rPr lang="cs-CZ" sz="2400" b="1" dirty="0" smtClean="0">
                <a:solidFill>
                  <a:schemeClr val="accent6"/>
                </a:solidFill>
              </a:rPr>
              <a:t> </a:t>
            </a:r>
            <a:r>
              <a:rPr lang="cs-CZ" sz="2400" b="1" dirty="0" err="1" smtClean="0">
                <a:solidFill>
                  <a:schemeClr val="accent6"/>
                </a:solidFill>
              </a:rPr>
              <a:t>Quentin</a:t>
            </a:r>
            <a:r>
              <a:rPr lang="cs-CZ" sz="2400" b="1" dirty="0" smtClean="0">
                <a:solidFill>
                  <a:schemeClr val="accent6"/>
                </a:solidFill>
              </a:rPr>
              <a:t> de La </a:t>
            </a:r>
            <a:r>
              <a:rPr lang="cs-CZ" sz="2400" b="1" dirty="0" err="1" smtClean="0">
                <a:solidFill>
                  <a:schemeClr val="accent6"/>
                </a:solidFill>
              </a:rPr>
              <a:t>Tour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836712"/>
            <a:ext cx="1843223" cy="227647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TextovéPole 3"/>
          <p:cNvSpPr txBox="1"/>
          <p:nvPr/>
        </p:nvSpPr>
        <p:spPr>
          <a:xfrm>
            <a:off x="1187624" y="3284984"/>
            <a:ext cx="1872208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autoportrét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858974"/>
            <a:ext cx="4724400" cy="570547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7" name="TextovéPole 6"/>
          <p:cNvSpPr txBox="1"/>
          <p:nvPr/>
        </p:nvSpPr>
        <p:spPr>
          <a:xfrm>
            <a:off x="1159343" y="6091960"/>
            <a:ext cx="2880320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Portrét Ludvíka XV.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908720"/>
            <a:ext cx="2448272" cy="3218582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1187624" y="260648"/>
            <a:ext cx="7704856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Francois </a:t>
            </a:r>
            <a:r>
              <a:rPr lang="cs-CZ" sz="2400" b="1" dirty="0" err="1" smtClean="0">
                <a:solidFill>
                  <a:schemeClr val="accent6"/>
                </a:solidFill>
              </a:rPr>
              <a:t>Boucher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908720"/>
            <a:ext cx="4305300" cy="571500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TextovéPole 4"/>
          <p:cNvSpPr txBox="1"/>
          <p:nvPr/>
        </p:nvSpPr>
        <p:spPr>
          <a:xfrm>
            <a:off x="1203867" y="5758926"/>
            <a:ext cx="3255806" cy="830997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Portrét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Madamme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de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Pompadoure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88640"/>
            <a:ext cx="7400925" cy="570547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1115616" y="6093296"/>
            <a:ext cx="7416824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Most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88640"/>
            <a:ext cx="7704856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6"/>
                </a:solidFill>
              </a:rPr>
              <a:t>Canaletto</a:t>
            </a:r>
            <a:r>
              <a:rPr lang="cs-CZ" sz="2400" b="1" dirty="0" smtClean="0">
                <a:solidFill>
                  <a:schemeClr val="accent6"/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(vlastním jménem </a:t>
            </a:r>
            <a:r>
              <a:rPr lang="cs-CZ" sz="2400" b="1" dirty="0" smtClean="0">
                <a:solidFill>
                  <a:schemeClr val="accent6"/>
                </a:solidFill>
              </a:rPr>
              <a:t>Antonio </a:t>
            </a:r>
            <a:r>
              <a:rPr lang="cs-CZ" sz="2400" b="1" dirty="0" err="1" smtClean="0">
                <a:solidFill>
                  <a:schemeClr val="accent6"/>
                </a:solidFill>
              </a:rPr>
              <a:t>Canal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)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024455"/>
            <a:ext cx="2016224" cy="2602841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34888" y="921555"/>
            <a:ext cx="5457592" cy="3724807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TextovéPole 4"/>
          <p:cNvSpPr txBox="1"/>
          <p:nvPr/>
        </p:nvSpPr>
        <p:spPr>
          <a:xfrm>
            <a:off x="3419872" y="4941168"/>
            <a:ext cx="5472608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Grand kanál a kostel Salute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3933056"/>
            <a:ext cx="2016224" cy="707886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  <a:latin typeface="Times New Roman"/>
                <a:cs typeface="Times New Roman"/>
              </a:rPr>
              <a:t>►  m</a:t>
            </a:r>
            <a:r>
              <a:rPr lang="cs-CZ" sz="2000" b="1" dirty="0" smtClean="0">
                <a:solidFill>
                  <a:schemeClr val="bg2">
                    <a:lumMod val="25000"/>
                  </a:schemeClr>
                </a:solidFill>
              </a:rPr>
              <a:t>aluje přímo v plenéru</a:t>
            </a:r>
            <a:endParaRPr lang="cs-CZ" sz="20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260648"/>
            <a:ext cx="7632848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William Turner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980728"/>
            <a:ext cx="2160240" cy="2724176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980728"/>
            <a:ext cx="5254184" cy="396044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TextovéPole 4"/>
          <p:cNvSpPr txBox="1"/>
          <p:nvPr/>
        </p:nvSpPr>
        <p:spPr>
          <a:xfrm>
            <a:off x="3563888" y="5157192"/>
            <a:ext cx="5256584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Rybáři na moři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3933056"/>
            <a:ext cx="2160240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autoportrét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60648"/>
            <a:ext cx="7704856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/>
                </a:solidFill>
              </a:rPr>
              <a:t>Jean </a:t>
            </a:r>
            <a:r>
              <a:rPr lang="cs-CZ" sz="2400" b="1" dirty="0" err="1" smtClean="0">
                <a:solidFill>
                  <a:schemeClr val="accent6"/>
                </a:solidFill>
              </a:rPr>
              <a:t>Fragonard</a:t>
            </a:r>
            <a:endParaRPr lang="cs-CZ" sz="2400" b="1" dirty="0">
              <a:solidFill>
                <a:schemeClr val="accent6"/>
              </a:solidFill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124744"/>
            <a:ext cx="2381250" cy="315277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TextovéPole 3"/>
          <p:cNvSpPr txBox="1"/>
          <p:nvPr/>
        </p:nvSpPr>
        <p:spPr>
          <a:xfrm>
            <a:off x="1331640" y="4437112"/>
            <a:ext cx="2376264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autoportrét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980728"/>
            <a:ext cx="4176464" cy="5354441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" name="TextovéPole 5"/>
          <p:cNvSpPr txBox="1"/>
          <p:nvPr/>
        </p:nvSpPr>
        <p:spPr>
          <a:xfrm>
            <a:off x="1325621" y="5861826"/>
            <a:ext cx="3096344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Houpačka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88640"/>
            <a:ext cx="7776864" cy="5232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UŽITÉ  UMĚNÍ</a:t>
            </a:r>
            <a:endParaRPr lang="cs-CZ" sz="28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3132348" cy="4176464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761295"/>
            <a:ext cx="4320480" cy="3391577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TextovéPole 4"/>
          <p:cNvSpPr txBox="1"/>
          <p:nvPr/>
        </p:nvSpPr>
        <p:spPr>
          <a:xfrm>
            <a:off x="4578019" y="4221088"/>
            <a:ext cx="4320480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rokokový interiér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4825461"/>
            <a:ext cx="2657872" cy="1843899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7" name="TextovéPole 6"/>
          <p:cNvSpPr txBox="1"/>
          <p:nvPr/>
        </p:nvSpPr>
        <p:spPr>
          <a:xfrm>
            <a:off x="2771800" y="6198268"/>
            <a:ext cx="2736304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návrh na stůl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15327" y="692696"/>
            <a:ext cx="828092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http://upload.wikimedia.org/wikipedia/commons/thumb/b/b3/Bustelli_Weihwasserbecken_BNM.jpg/636px-Bustelli_Weihwasserbecken_BNM.jpg</a:t>
            </a: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49916" y="395237"/>
            <a:ext cx="26642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>
                <a:solidFill>
                  <a:schemeClr val="bg2">
                    <a:lumMod val="25000"/>
                  </a:schemeClr>
                </a:solidFill>
                <a:latin typeface="Times New Roman"/>
                <a:cs typeface="Times New Roman"/>
              </a:rPr>
              <a:t>[cit.6.4.2012</a:t>
            </a:r>
            <a:r>
              <a:rPr lang="cs-CZ" sz="1200" dirty="0" smtClean="0">
                <a:solidFill>
                  <a:schemeClr val="bg2">
                    <a:lumMod val="25000"/>
                  </a:schemeClr>
                </a:solidFill>
                <a:latin typeface="Times New Roman"/>
                <a:cs typeface="Times New Roman"/>
              </a:rPr>
              <a:t>]</a:t>
            </a:r>
            <a:endParaRPr lang="cs-CZ" sz="12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15327" y="1183917"/>
            <a:ext cx="8262664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http://upload.wikimedia.org/wikipedia/commons/thumb/b/b4/Paris_ArchivesNationales_Facade.JPG/800px-Paris_ArchivesNationales_Facade.JPG</a:t>
            </a:r>
            <a:endParaRPr lang="cs-CZ" sz="1100" dirty="0"/>
          </a:p>
        </p:txBody>
      </p:sp>
      <p:sp>
        <p:nvSpPr>
          <p:cNvPr id="5" name="Obdélník 4"/>
          <p:cNvSpPr/>
          <p:nvPr/>
        </p:nvSpPr>
        <p:spPr>
          <a:xfrm>
            <a:off x="1015327" y="1628800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http://nd05.jxs.cz/736/534/7a987701cd_80737667_o2.jpg</a:t>
            </a:r>
            <a:endParaRPr lang="cs-CZ" sz="1100" dirty="0"/>
          </a:p>
        </p:txBody>
      </p:sp>
      <p:sp>
        <p:nvSpPr>
          <p:cNvPr id="6" name="Obdélník 5"/>
          <p:cNvSpPr/>
          <p:nvPr/>
        </p:nvSpPr>
        <p:spPr>
          <a:xfrm>
            <a:off x="1015327" y="1951132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http://www.</a:t>
            </a:r>
            <a:r>
              <a:rPr lang="cs-CZ" sz="1100" dirty="0" err="1" smtClean="0"/>
              <a:t>rakousko</a:t>
            </a:r>
            <a:r>
              <a:rPr lang="cs-CZ" sz="1100" dirty="0" smtClean="0"/>
              <a:t>-</a:t>
            </a:r>
            <a:r>
              <a:rPr lang="cs-CZ" sz="1100" dirty="0" err="1" smtClean="0"/>
              <a:t>viden.cz</a:t>
            </a:r>
            <a:r>
              <a:rPr lang="cs-CZ" sz="1100" dirty="0" smtClean="0"/>
              <a:t>/</a:t>
            </a:r>
            <a:r>
              <a:rPr lang="cs-CZ" sz="1100" dirty="0" err="1" smtClean="0"/>
              <a:t>viden</a:t>
            </a:r>
            <a:r>
              <a:rPr lang="cs-CZ" sz="1100" dirty="0" smtClean="0"/>
              <a:t>/belveder/</a:t>
            </a:r>
            <a:r>
              <a:rPr lang="cs-CZ" sz="1100" dirty="0" err="1" smtClean="0"/>
              <a:t>images</a:t>
            </a:r>
            <a:r>
              <a:rPr lang="cs-CZ" sz="1100" dirty="0" smtClean="0"/>
              <a:t>/belvedere-</a:t>
            </a:r>
            <a:r>
              <a:rPr lang="cs-CZ" sz="1100" dirty="0" err="1" smtClean="0"/>
              <a:t>brana.jpg</a:t>
            </a:r>
            <a:endParaRPr lang="cs-CZ" sz="1100" dirty="0"/>
          </a:p>
        </p:txBody>
      </p:sp>
      <p:sp>
        <p:nvSpPr>
          <p:cNvPr id="8" name="Obdélník 7"/>
          <p:cNvSpPr/>
          <p:nvPr/>
        </p:nvSpPr>
        <p:spPr>
          <a:xfrm>
            <a:off x="1024754" y="2276872"/>
            <a:ext cx="862270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http://upload.wikimedia.org/wikipedia/commons/thumb/3/38/Dresden-Zwinger.courtyard.07.JPG/800px-Dresden-Zwinger.courtyard.07.JPG</a:t>
            </a:r>
            <a:endParaRPr lang="cs-CZ" sz="1100" dirty="0"/>
          </a:p>
        </p:txBody>
      </p:sp>
      <p:sp>
        <p:nvSpPr>
          <p:cNvPr id="9" name="Obdélník 8"/>
          <p:cNvSpPr/>
          <p:nvPr/>
        </p:nvSpPr>
        <p:spPr>
          <a:xfrm>
            <a:off x="1018735" y="2564904"/>
            <a:ext cx="7182544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http://upload.wikimedia.org/wikipedia/commons/thumb/a/a3/Potsdam_Sanssouci_Palace.jpg/800px-Potsdam_Sanssouci_Palace.jpg</a:t>
            </a:r>
            <a:endParaRPr lang="cs-CZ" sz="1100" dirty="0"/>
          </a:p>
        </p:txBody>
      </p:sp>
      <p:sp>
        <p:nvSpPr>
          <p:cNvPr id="10" name="Obdélník 9"/>
          <p:cNvSpPr/>
          <p:nvPr/>
        </p:nvSpPr>
        <p:spPr>
          <a:xfrm>
            <a:off x="1018735" y="3044087"/>
            <a:ext cx="711053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http://upload.wikimedia.org/wikipedia/commons/thumb/d/de/Buste_de_Voltaire.jpg/443px-Buste_de_Voltaire.jpg</a:t>
            </a:r>
            <a:endParaRPr lang="cs-CZ" sz="1100" dirty="0"/>
          </a:p>
        </p:txBody>
      </p:sp>
      <p:sp>
        <p:nvSpPr>
          <p:cNvPr id="11" name="Obdélník 10"/>
          <p:cNvSpPr/>
          <p:nvPr/>
        </p:nvSpPr>
        <p:spPr>
          <a:xfrm>
            <a:off x="1018735" y="3645024"/>
            <a:ext cx="871296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http://upload.wikimedia.org/wikipedia/commons/thumb/5/57/Antoine_Watteau_052.jpg/480px-Antoine_Watteau_052.jpg</a:t>
            </a:r>
            <a:endParaRPr lang="cs-CZ" sz="1100" dirty="0"/>
          </a:p>
        </p:txBody>
      </p:sp>
      <p:sp>
        <p:nvSpPr>
          <p:cNvPr id="12" name="Obdélník 11"/>
          <p:cNvSpPr/>
          <p:nvPr/>
        </p:nvSpPr>
        <p:spPr>
          <a:xfrm>
            <a:off x="1015327" y="3356992"/>
            <a:ext cx="734481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http://upload.wikimedia.org/wikipedia/commons/0/0b/Rosalba_Carriera_Portrait_Antoine_Watteau.jpg</a:t>
            </a:r>
            <a:endParaRPr lang="cs-CZ" sz="1100" dirty="0"/>
          </a:p>
        </p:txBody>
      </p:sp>
      <p:sp>
        <p:nvSpPr>
          <p:cNvPr id="13" name="Obdélník 12"/>
          <p:cNvSpPr/>
          <p:nvPr/>
        </p:nvSpPr>
        <p:spPr>
          <a:xfrm>
            <a:off x="1010100" y="3956939"/>
            <a:ext cx="856895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http://upload.wikimedia.org/wikipedia/commons/thumb/4/4c/Antoine_Watteau_001.jpg/746px-Antoine_Watteau_001.jpg</a:t>
            </a:r>
            <a:endParaRPr lang="cs-CZ" sz="1100" dirty="0"/>
          </a:p>
        </p:txBody>
      </p:sp>
      <p:sp>
        <p:nvSpPr>
          <p:cNvPr id="15" name="Obdélník 14"/>
          <p:cNvSpPr/>
          <p:nvPr/>
        </p:nvSpPr>
        <p:spPr>
          <a:xfrm>
            <a:off x="1018735" y="4283669"/>
            <a:ext cx="7416824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http://upload.wikimedia.org/wikipedia/commons/thumb/b/b5/Maurice_Quentin_de_La_Tour_003.jpg/485px-Maurice_Quentin_de_La_Tour_003.jpg</a:t>
            </a:r>
            <a:endParaRPr lang="cs-CZ" sz="1100" dirty="0"/>
          </a:p>
        </p:txBody>
      </p:sp>
      <p:sp>
        <p:nvSpPr>
          <p:cNvPr id="16" name="Obdélník 15"/>
          <p:cNvSpPr/>
          <p:nvPr/>
        </p:nvSpPr>
        <p:spPr>
          <a:xfrm>
            <a:off x="1024754" y="4759444"/>
            <a:ext cx="698477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http://upload.wikimedia.org/wikipedia/commons/thumb/a/a4/Louis15-1.jpg/496px-Louis15-1.jpg</a:t>
            </a:r>
            <a:endParaRPr lang="cs-CZ" sz="1100" dirty="0"/>
          </a:p>
        </p:txBody>
      </p:sp>
      <p:sp>
        <p:nvSpPr>
          <p:cNvPr id="17" name="Obdélník 16"/>
          <p:cNvSpPr/>
          <p:nvPr/>
        </p:nvSpPr>
        <p:spPr>
          <a:xfrm>
            <a:off x="1024754" y="5066330"/>
            <a:ext cx="633670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http://upload.wikimedia.org/wikipedia/commons/f/f9/Boucher_par_Gustav_Lundberg_1741.jpg</a:t>
            </a:r>
            <a:endParaRPr lang="cs-CZ" sz="1100" dirty="0"/>
          </a:p>
        </p:txBody>
      </p:sp>
      <p:sp>
        <p:nvSpPr>
          <p:cNvPr id="18" name="Obdélník 17"/>
          <p:cNvSpPr/>
          <p:nvPr/>
        </p:nvSpPr>
        <p:spPr>
          <a:xfrm>
            <a:off x="1018735" y="5373216"/>
            <a:ext cx="777686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http://upload.wikimedia.org/wikipedia/commons/thumb/8/82/Madame_de_Pompadour.jpg/452px-Madame_de_Pompadour.jpg</a:t>
            </a:r>
            <a:endParaRPr lang="cs-CZ" sz="1100" dirty="0"/>
          </a:p>
        </p:txBody>
      </p:sp>
      <p:sp>
        <p:nvSpPr>
          <p:cNvPr id="19" name="Obdélník 18"/>
          <p:cNvSpPr/>
          <p:nvPr/>
        </p:nvSpPr>
        <p:spPr>
          <a:xfrm>
            <a:off x="1015327" y="5680102"/>
            <a:ext cx="921702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http://upload.wikimedia.org/wikipedia/commons/thumb/d/de/Fran%C3%A7ois_Boucher_007.jpg/777px-Fran%C3%A7ois_Boucher_007.jpg</a:t>
            </a:r>
            <a:endParaRPr lang="cs-CZ" sz="1100" dirty="0"/>
          </a:p>
        </p:txBody>
      </p:sp>
      <p:sp>
        <p:nvSpPr>
          <p:cNvPr id="20" name="Obdélník 19"/>
          <p:cNvSpPr/>
          <p:nvPr/>
        </p:nvSpPr>
        <p:spPr>
          <a:xfrm>
            <a:off x="1015327" y="5993007"/>
            <a:ext cx="928903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http://upload.wikimedia.org/wikipedia/commons/thumb/f/f6/Giovanni_Antonio_Canal.jpg/464px-Giovanni_Antonio_Canal.jpg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24754" y="548680"/>
            <a:ext cx="811924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http://upload.wikimedia.org/wikipedia/commons/thumb/b/b6/Canaletto_-_The_Grand_Canal_and_the_Church_of_the_Salute.jpg/800px-Canaletto_-_The_Grand_Canal_and_the_Church_of_the_Salute.jpg</a:t>
            </a:r>
            <a:endParaRPr lang="cs-CZ" sz="1100" dirty="0"/>
          </a:p>
        </p:txBody>
      </p:sp>
      <p:sp>
        <p:nvSpPr>
          <p:cNvPr id="3" name="Obdélník 2"/>
          <p:cNvSpPr/>
          <p:nvPr/>
        </p:nvSpPr>
        <p:spPr>
          <a:xfrm>
            <a:off x="1018137" y="1007150"/>
            <a:ext cx="718254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http://upload.wikimedia.org/wikipedia/commons/thumb/7/76/Turner_selfportrait.jpg/475px-Turner_selfportrait.jpg</a:t>
            </a:r>
            <a:endParaRPr lang="cs-CZ" sz="1100" dirty="0"/>
          </a:p>
        </p:txBody>
      </p:sp>
      <p:sp>
        <p:nvSpPr>
          <p:cNvPr id="4" name="Obdélník 3"/>
          <p:cNvSpPr/>
          <p:nvPr/>
        </p:nvSpPr>
        <p:spPr>
          <a:xfrm>
            <a:off x="1015327" y="1362233"/>
            <a:ext cx="747057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http://upload.wikimedia.org/wikipedia/commons/thumb/4/48/William_Turner_-_Fishermen_at_Sea.jpg/796px-William_Turner_-_Fishermen_at_Sea.jpg</a:t>
            </a:r>
            <a:endParaRPr lang="cs-CZ" sz="1100" dirty="0"/>
          </a:p>
        </p:txBody>
      </p:sp>
      <p:sp>
        <p:nvSpPr>
          <p:cNvPr id="5" name="Obdélník 4"/>
          <p:cNvSpPr/>
          <p:nvPr/>
        </p:nvSpPr>
        <p:spPr>
          <a:xfrm>
            <a:off x="1024754" y="1825970"/>
            <a:ext cx="840668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http://upload.wikimedia.org/wikipedia/commons/thumb/d/d1/Jean-Honor%C3%A9_Fragonard_023.jpg/452px-Jean-Honor%C3%A9_Fragonard_023.jpg</a:t>
            </a:r>
            <a:endParaRPr lang="cs-CZ" sz="1100" dirty="0"/>
          </a:p>
        </p:txBody>
      </p:sp>
      <p:sp>
        <p:nvSpPr>
          <p:cNvPr id="6" name="Obdélník 5"/>
          <p:cNvSpPr/>
          <p:nvPr/>
        </p:nvSpPr>
        <p:spPr>
          <a:xfrm>
            <a:off x="1018137" y="2339453"/>
            <a:ext cx="783061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http://upload.wikimedia.org/wikipedia/commons/thumb/e/eb/Fragonard%2C_The_Swing.jpg/468px-Fragonard%2C_The_Swing.jpg</a:t>
            </a:r>
            <a:endParaRPr lang="cs-CZ" sz="1100" dirty="0"/>
          </a:p>
        </p:txBody>
      </p:sp>
      <p:sp>
        <p:nvSpPr>
          <p:cNvPr id="7" name="Obdélník 6"/>
          <p:cNvSpPr/>
          <p:nvPr/>
        </p:nvSpPr>
        <p:spPr>
          <a:xfrm>
            <a:off x="1025352" y="2661785"/>
            <a:ext cx="811864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http://upload.wikimedia.org/wikipedia/commons/thumb/8/8a/Nov%C3%A9_hrady12.jpg/800px-Nov%C3%A9_hrady12.jpg</a:t>
            </a:r>
            <a:endParaRPr lang="cs-CZ" sz="1100" dirty="0"/>
          </a:p>
        </p:txBody>
      </p:sp>
      <p:sp>
        <p:nvSpPr>
          <p:cNvPr id="8" name="Obdélník 7"/>
          <p:cNvSpPr/>
          <p:nvPr/>
        </p:nvSpPr>
        <p:spPr>
          <a:xfrm>
            <a:off x="1018734" y="2987525"/>
            <a:ext cx="8125265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http://upload.wikimedia.org/wikipedia/commons/thumb/7/74/BasilikaOttobeurenHauptschiff02.JPG/800px-BasilikaOttobeurenHauptschiff02.JPG</a:t>
            </a:r>
            <a:endParaRPr lang="cs-CZ" sz="1100" dirty="0"/>
          </a:p>
        </p:txBody>
      </p:sp>
      <p:sp>
        <p:nvSpPr>
          <p:cNvPr id="9" name="Obdélník 8"/>
          <p:cNvSpPr/>
          <p:nvPr/>
        </p:nvSpPr>
        <p:spPr>
          <a:xfrm>
            <a:off x="1024754" y="3491581"/>
            <a:ext cx="792088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http://upload.wikimedia.org/wikipedia/commons/thumb/5/54/Ludwigsbg_mirror.JPG/800px-Ludwigsbg_mirror.JPG</a:t>
            </a:r>
            <a:endParaRPr lang="cs-CZ" sz="1100" dirty="0"/>
          </a:p>
        </p:txBody>
      </p:sp>
      <p:sp>
        <p:nvSpPr>
          <p:cNvPr id="10" name="Obdélník 9"/>
          <p:cNvSpPr/>
          <p:nvPr/>
        </p:nvSpPr>
        <p:spPr>
          <a:xfrm>
            <a:off x="1018735" y="3826748"/>
            <a:ext cx="8856984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http://upload.wikimedia.org/wikipedia/commons/thumb/4/4c/Tettnang_Neues_Schloss_Treppenhaus_Stuck_3.jpg/800px-Tettnang_Neues_Schloss_Treppenhaus_Stuck_3.jpg</a:t>
            </a:r>
            <a:endParaRPr lang="cs-CZ" sz="1100" dirty="0"/>
          </a:p>
        </p:txBody>
      </p:sp>
      <p:sp>
        <p:nvSpPr>
          <p:cNvPr id="12" name="Obdélník 11"/>
          <p:cNvSpPr/>
          <p:nvPr/>
        </p:nvSpPr>
        <p:spPr>
          <a:xfrm>
            <a:off x="1024754" y="4327396"/>
            <a:ext cx="822776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http://upload.wikimedia.org/wikipedia/commons/thumb/5/5b/Zwiefalten_28_04_2011_23.jpg/399px-Zwiefalten_28_04_2011_23.jpg</a:t>
            </a:r>
            <a:endParaRPr lang="cs-CZ" sz="1100" dirty="0"/>
          </a:p>
        </p:txBody>
      </p:sp>
      <p:sp>
        <p:nvSpPr>
          <p:cNvPr id="14" name="Obdélník 13"/>
          <p:cNvSpPr/>
          <p:nvPr/>
        </p:nvSpPr>
        <p:spPr>
          <a:xfrm>
            <a:off x="1024754" y="4653136"/>
            <a:ext cx="878497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http://upload.wikimedia.org/wikipedia/commons/thumb/2/20/Gruber_Manor._staircase.jpg/372px-Gruber_Manor._staircase.jpg</a:t>
            </a:r>
            <a:endParaRPr lang="cs-CZ" sz="1100" dirty="0"/>
          </a:p>
        </p:txBody>
      </p:sp>
      <p:sp>
        <p:nvSpPr>
          <p:cNvPr id="15" name="Obdélník 14"/>
          <p:cNvSpPr/>
          <p:nvPr/>
        </p:nvSpPr>
        <p:spPr>
          <a:xfrm>
            <a:off x="1015327" y="4969449"/>
            <a:ext cx="9505056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http://upload.wikimedia.org/wikipedia/commons/thumb/8/88/PalaisCatherine-facade.jpg/800px-PalaisCatherine-facade.jpg</a:t>
            </a:r>
            <a:endParaRPr lang="cs-CZ" sz="1100" dirty="0"/>
          </a:p>
        </p:txBody>
      </p:sp>
      <p:sp>
        <p:nvSpPr>
          <p:cNvPr id="16" name="Obdélník 15"/>
          <p:cNvSpPr/>
          <p:nvPr/>
        </p:nvSpPr>
        <p:spPr>
          <a:xfrm>
            <a:off x="1015327" y="5291781"/>
            <a:ext cx="871296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http://upload.wikimedia.org/wikipedia/commons/thumb/4/42/Queluz_Palace_fountains.JPG/795px-Queluz_Palace_fountains.JPG</a:t>
            </a:r>
            <a:endParaRPr lang="cs-CZ" sz="1100" dirty="0"/>
          </a:p>
        </p:txBody>
      </p:sp>
      <p:sp>
        <p:nvSpPr>
          <p:cNvPr id="17" name="Obdélník 16"/>
          <p:cNvSpPr/>
          <p:nvPr/>
        </p:nvSpPr>
        <p:spPr>
          <a:xfrm>
            <a:off x="1015327" y="5617521"/>
            <a:ext cx="8568952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http://upload.wikimedia.org/wikipedia/commons/thumb/a/aa/Franz_Anton_Bustelli_Liebesgruppe_1756-4.jpg/450px-Franz_Anton_Bustelli_Liebesgruppe_1756-4.jpg</a:t>
            </a:r>
            <a:endParaRPr lang="cs-CZ" sz="1100" dirty="0"/>
          </a:p>
        </p:txBody>
      </p:sp>
      <p:sp>
        <p:nvSpPr>
          <p:cNvPr id="18" name="Obdélník 17"/>
          <p:cNvSpPr/>
          <p:nvPr/>
        </p:nvSpPr>
        <p:spPr>
          <a:xfrm>
            <a:off x="1024754" y="6131004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http://upload.wikimedia.org/wikipedia/commons/c/c2/Gau1878.jpg</a:t>
            </a:r>
            <a:endParaRPr lang="cs-CZ" sz="1100" dirty="0"/>
          </a:p>
        </p:txBody>
      </p:sp>
      <p:sp>
        <p:nvSpPr>
          <p:cNvPr id="19" name="Obdélník 18"/>
          <p:cNvSpPr/>
          <p:nvPr/>
        </p:nvSpPr>
        <p:spPr>
          <a:xfrm>
            <a:off x="1019134" y="6453336"/>
            <a:ext cx="799288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latin typeface="Times New Roman"/>
                <a:cs typeface="Times New Roman"/>
              </a:rPr>
              <a:t>●  </a:t>
            </a:r>
            <a:r>
              <a:rPr lang="cs-CZ" sz="1100" dirty="0" smtClean="0"/>
              <a:t>http://upload.wikimedia.org/wikipedia/commons/thumb/9/90/JAMeissonnierTable.jpg/800px-JAMeissonnierTable.jpg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425</TotalTime>
  <Words>404</Words>
  <Application>Microsoft Office PowerPoint</Application>
  <PresentationFormat>Předvádění na obrazovce (4:3)</PresentationFormat>
  <Paragraphs>109</Paragraphs>
  <Slides>27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Slunovrat</vt:lpstr>
      <vt:lpstr>Snímek 1</vt:lpstr>
      <vt:lpstr>Snímek 2</vt:lpstr>
      <vt:lpstr>ROKOKO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ROKOKO</dc:title>
  <dc:creator>Jirka</dc:creator>
  <cp:lastModifiedBy>Jirka</cp:lastModifiedBy>
  <cp:revision>83</cp:revision>
  <dcterms:created xsi:type="dcterms:W3CDTF">2012-04-07T06:23:25Z</dcterms:created>
  <dcterms:modified xsi:type="dcterms:W3CDTF">2012-05-29T19:31:14Z</dcterms:modified>
</cp:coreProperties>
</file>