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7" r:id="rId2"/>
    <p:sldId id="278" r:id="rId3"/>
    <p:sldId id="256" r:id="rId4"/>
    <p:sldId id="270" r:id="rId5"/>
    <p:sldId id="261" r:id="rId6"/>
    <p:sldId id="271" r:id="rId7"/>
    <p:sldId id="272" r:id="rId8"/>
    <p:sldId id="273" r:id="rId9"/>
    <p:sldId id="274" r:id="rId10"/>
    <p:sldId id="275" r:id="rId11"/>
    <p:sldId id="263" r:id="rId12"/>
    <p:sldId id="27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445" y="-1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21FE44-F17A-4FE6-9572-3DA51CDDD75A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cs-CZ"/>
        </a:p>
      </dgm:t>
    </dgm:pt>
    <dgm:pt modelId="{74ED15D8-475C-439D-8151-7711E6E31572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cs-CZ" sz="28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Podstatná jména </a:t>
          </a:r>
          <a:r>
            <a:rPr lang="cs-CZ" sz="3600" b="1" u="sng" dirty="0" smtClean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vlastní </a:t>
          </a:r>
          <a:r>
            <a:rPr lang="cs-CZ" sz="2800" b="1" u="none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označují:</a:t>
          </a:r>
          <a:endParaRPr lang="cs-CZ" sz="2800" b="1" u="none" dirty="0">
            <a:solidFill>
              <a:srgbClr val="FFC0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gm:t>
    </dgm:pt>
    <dgm:pt modelId="{FD1F8B0D-FF7B-4FC0-BD45-577B60DA8165}" type="parTrans" cxnId="{3557B7C6-5914-4FCD-A49B-A8D3E4311251}">
      <dgm:prSet/>
      <dgm:spPr/>
      <dgm:t>
        <a:bodyPr/>
        <a:lstStyle/>
        <a:p>
          <a:endParaRPr lang="cs-CZ"/>
        </a:p>
      </dgm:t>
    </dgm:pt>
    <dgm:pt modelId="{8BFB3FBB-4AF3-4DA7-8836-5335010A96F4}" type="sibTrans" cxnId="{3557B7C6-5914-4FCD-A49B-A8D3E4311251}">
      <dgm:prSet/>
      <dgm:spPr/>
      <dgm:t>
        <a:bodyPr/>
        <a:lstStyle/>
        <a:p>
          <a:endParaRPr lang="cs-CZ"/>
        </a:p>
      </dgm:t>
    </dgm:pt>
    <dgm:pt modelId="{DC28C8C1-7670-4451-A8D6-B1DADA04670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l"/>
          <a:r>
            <a:rPr lang="cs-CZ" sz="2400" b="1" dirty="0" smtClean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jednu určitou osobu</a:t>
          </a: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800" b="1" dirty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gm:t>
    </dgm:pt>
    <dgm:pt modelId="{48E45798-4E66-49BB-9588-CFE7274DAEC3}" type="sibTrans" cxnId="{57FD5FB9-9ED0-46F4-93D1-2E59200D1838}">
      <dgm:prSet/>
      <dgm:spPr/>
      <dgm:t>
        <a:bodyPr/>
        <a:lstStyle/>
        <a:p>
          <a:endParaRPr lang="cs-CZ"/>
        </a:p>
      </dgm:t>
    </dgm:pt>
    <dgm:pt modelId="{223C4340-510C-429E-941F-C437B0C60E0E}" type="parTrans" cxnId="{57FD5FB9-9ED0-46F4-93D1-2E59200D1838}">
      <dgm:prSet/>
      <dgm:spPr/>
      <dgm:t>
        <a:bodyPr/>
        <a:lstStyle/>
        <a:p>
          <a:endParaRPr lang="cs-CZ"/>
        </a:p>
      </dgm:t>
    </dgm:pt>
    <dgm:pt modelId="{D3AE248A-D4F8-493D-8278-C6AC57A920C7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l"/>
          <a:endParaRPr lang="cs-CZ" sz="2400" b="1" dirty="0" smtClean="0"/>
        </a:p>
        <a:p>
          <a:pPr algn="l"/>
          <a:r>
            <a:rPr lang="cs-CZ" sz="2400" b="1" u="none" dirty="0" smtClean="0">
              <a:solidFill>
                <a:schemeClr val="bg1"/>
              </a:solidFill>
            </a:rPr>
            <a:t>- </a:t>
          </a:r>
          <a:r>
            <a:rPr lang="cs-CZ" sz="2400" b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jméno osobní</a:t>
          </a:r>
          <a:r>
            <a:rPr lang="cs-CZ" sz="2400" b="1" u="none" dirty="0" smtClean="0">
              <a:solidFill>
                <a:schemeClr val="bg1"/>
              </a:solidFill>
            </a:rPr>
            <a:t>: </a:t>
          </a:r>
        </a:p>
        <a:p>
          <a:pPr algn="l"/>
          <a:r>
            <a:rPr lang="cs-CZ" sz="2400" b="1" u="none" dirty="0" smtClean="0">
              <a:solidFill>
                <a:schemeClr val="bg1"/>
              </a:solidFill>
            </a:rPr>
            <a:t>   </a:t>
          </a:r>
          <a:r>
            <a:rPr lang="cs-CZ" sz="2400" b="1" u="sng" dirty="0" smtClean="0">
              <a:solidFill>
                <a:schemeClr val="bg1"/>
              </a:solidFill>
            </a:rPr>
            <a:t>křestní</a:t>
          </a:r>
          <a:r>
            <a:rPr lang="cs-CZ" sz="2400" b="1" u="none" dirty="0" smtClean="0">
              <a:solidFill>
                <a:schemeClr val="bg1"/>
              </a:solidFill>
            </a:rPr>
            <a:t> (Adam, Eva)</a:t>
          </a:r>
        </a:p>
        <a:p>
          <a:pPr algn="l"/>
          <a:r>
            <a:rPr lang="cs-CZ" sz="2400" b="1" u="none" dirty="0" smtClean="0">
              <a:solidFill>
                <a:schemeClr val="bg1"/>
              </a:solidFill>
            </a:rPr>
            <a:t>   </a:t>
          </a:r>
          <a:r>
            <a:rPr lang="cs-CZ" sz="2400" b="1" u="sng" dirty="0" smtClean="0">
              <a:solidFill>
                <a:schemeClr val="bg1"/>
              </a:solidFill>
            </a:rPr>
            <a:t>příjmení</a:t>
          </a:r>
          <a:r>
            <a:rPr lang="cs-CZ" sz="2400" b="1" u="none" dirty="0" smtClean="0">
              <a:solidFill>
                <a:schemeClr val="bg1"/>
              </a:solidFill>
            </a:rPr>
            <a:t> (Nováková, Mácha)</a:t>
          </a: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</dgm:t>
    </dgm:pt>
    <dgm:pt modelId="{5F955C47-BAEA-4C37-A3E7-B911C180F2B4}" type="sibTrans" cxnId="{30E75D2D-74C3-4AE8-AD33-160326E09827}">
      <dgm:prSet/>
      <dgm:spPr/>
      <dgm:t>
        <a:bodyPr/>
        <a:lstStyle/>
        <a:p>
          <a:endParaRPr lang="cs-CZ"/>
        </a:p>
      </dgm:t>
    </dgm:pt>
    <dgm:pt modelId="{CE46D527-D528-45F4-AFC5-9F20A4E37207}" type="parTrans" cxnId="{30E75D2D-74C3-4AE8-AD33-160326E09827}">
      <dgm:prSet/>
      <dgm:spPr/>
      <dgm:t>
        <a:bodyPr/>
        <a:lstStyle/>
        <a:p>
          <a:endParaRPr lang="cs-CZ"/>
        </a:p>
      </dgm:t>
    </dgm:pt>
    <dgm:pt modelId="{5C4F64D1-E92C-4E0D-9AD8-85543AF3401D}" type="pres">
      <dgm:prSet presAssocID="{5421FE44-F17A-4FE6-9572-3DA51CDDD75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88E9AC9-F8FA-4939-B924-807531E5D24D}" type="pres">
      <dgm:prSet presAssocID="{74ED15D8-475C-439D-8151-7711E6E31572}" presName="roof" presStyleLbl="dkBgShp" presStyleIdx="0" presStyleCnt="2"/>
      <dgm:spPr/>
      <dgm:t>
        <a:bodyPr/>
        <a:lstStyle/>
        <a:p>
          <a:endParaRPr lang="cs-CZ"/>
        </a:p>
      </dgm:t>
    </dgm:pt>
    <dgm:pt modelId="{7175FA23-99E9-482A-A7FC-14C5AC848302}" type="pres">
      <dgm:prSet presAssocID="{74ED15D8-475C-439D-8151-7711E6E31572}" presName="pillar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96774AC5-259B-4421-B574-8969CBA3F9B1}" type="pres">
      <dgm:prSet presAssocID="{74ED15D8-475C-439D-8151-7711E6E31572}" presName="pillar1" presStyleLbl="node1" presStyleIdx="0" presStyleCnt="2" custScaleX="11754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0647AA-930D-484B-9D4F-1947C5748BC5}" type="pres">
      <dgm:prSet presAssocID="{D3AE248A-D4F8-493D-8278-C6AC57A920C7}" presName="pillarX" presStyleLbl="node1" presStyleIdx="1" presStyleCnt="2" custScaleX="231845" custLinFactNeighborX="48" custLinFactNeighborY="-13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81A842-0F4A-4C44-BD75-8A5946D02F50}" type="pres">
      <dgm:prSet presAssocID="{74ED15D8-475C-439D-8151-7711E6E31572}" presName="base" presStyleLbl="dkBgShp" presStyleIdx="1" presStyleCnt="2" custLinFactNeighborY="23042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</dgm:ptLst>
  <dgm:cxnLst>
    <dgm:cxn modelId="{28D27FD7-BAF8-4F54-9895-BB00B65BBF50}" type="presOf" srcId="{5421FE44-F17A-4FE6-9572-3DA51CDDD75A}" destId="{5C4F64D1-E92C-4E0D-9AD8-85543AF3401D}" srcOrd="0" destOrd="0" presId="urn:microsoft.com/office/officeart/2005/8/layout/hList3"/>
    <dgm:cxn modelId="{B57B0139-FB73-4EE0-A017-7F9696C96177}" type="presOf" srcId="{DC28C8C1-7670-4451-A8D6-B1DADA046705}" destId="{96774AC5-259B-4421-B574-8969CBA3F9B1}" srcOrd="0" destOrd="0" presId="urn:microsoft.com/office/officeart/2005/8/layout/hList3"/>
    <dgm:cxn modelId="{ACEB92DB-1839-4048-B469-E805AF98DA70}" type="presOf" srcId="{74ED15D8-475C-439D-8151-7711E6E31572}" destId="{B88E9AC9-F8FA-4939-B924-807531E5D24D}" srcOrd="0" destOrd="0" presId="urn:microsoft.com/office/officeart/2005/8/layout/hList3"/>
    <dgm:cxn modelId="{57FD5FB9-9ED0-46F4-93D1-2E59200D1838}" srcId="{74ED15D8-475C-439D-8151-7711E6E31572}" destId="{DC28C8C1-7670-4451-A8D6-B1DADA046705}" srcOrd="0" destOrd="0" parTransId="{223C4340-510C-429E-941F-C437B0C60E0E}" sibTransId="{48E45798-4E66-49BB-9588-CFE7274DAEC3}"/>
    <dgm:cxn modelId="{3557B7C6-5914-4FCD-A49B-A8D3E4311251}" srcId="{5421FE44-F17A-4FE6-9572-3DA51CDDD75A}" destId="{74ED15D8-475C-439D-8151-7711E6E31572}" srcOrd="0" destOrd="0" parTransId="{FD1F8B0D-FF7B-4FC0-BD45-577B60DA8165}" sibTransId="{8BFB3FBB-4AF3-4DA7-8836-5335010A96F4}"/>
    <dgm:cxn modelId="{30E75D2D-74C3-4AE8-AD33-160326E09827}" srcId="{74ED15D8-475C-439D-8151-7711E6E31572}" destId="{D3AE248A-D4F8-493D-8278-C6AC57A920C7}" srcOrd="1" destOrd="0" parTransId="{CE46D527-D528-45F4-AFC5-9F20A4E37207}" sibTransId="{5F955C47-BAEA-4C37-A3E7-B911C180F2B4}"/>
    <dgm:cxn modelId="{A07FCB2C-6FA8-404A-ACFD-08534B10C823}" type="presOf" srcId="{D3AE248A-D4F8-493D-8278-C6AC57A920C7}" destId="{A40647AA-930D-484B-9D4F-1947C5748BC5}" srcOrd="0" destOrd="0" presId="urn:microsoft.com/office/officeart/2005/8/layout/hList3"/>
    <dgm:cxn modelId="{A6B97FE1-B1B6-4785-8CC7-9B88D4C6DCED}" type="presParOf" srcId="{5C4F64D1-E92C-4E0D-9AD8-85543AF3401D}" destId="{B88E9AC9-F8FA-4939-B924-807531E5D24D}" srcOrd="0" destOrd="0" presId="urn:microsoft.com/office/officeart/2005/8/layout/hList3"/>
    <dgm:cxn modelId="{E6BACB39-6BB3-4B72-AA60-7B73EC74611A}" type="presParOf" srcId="{5C4F64D1-E92C-4E0D-9AD8-85543AF3401D}" destId="{7175FA23-99E9-482A-A7FC-14C5AC848302}" srcOrd="1" destOrd="0" presId="urn:microsoft.com/office/officeart/2005/8/layout/hList3"/>
    <dgm:cxn modelId="{E24237A4-04E8-4FF7-BE45-5C18DFD8384B}" type="presParOf" srcId="{7175FA23-99E9-482A-A7FC-14C5AC848302}" destId="{96774AC5-259B-4421-B574-8969CBA3F9B1}" srcOrd="0" destOrd="0" presId="urn:microsoft.com/office/officeart/2005/8/layout/hList3"/>
    <dgm:cxn modelId="{64BB7E94-565E-43F6-B51B-E578AF29438E}" type="presParOf" srcId="{7175FA23-99E9-482A-A7FC-14C5AC848302}" destId="{A40647AA-930D-484B-9D4F-1947C5748BC5}" srcOrd="1" destOrd="0" presId="urn:microsoft.com/office/officeart/2005/8/layout/hList3"/>
    <dgm:cxn modelId="{E0B3AF58-435B-4539-A101-280D0D506CDE}" type="presParOf" srcId="{5C4F64D1-E92C-4E0D-9AD8-85543AF3401D}" destId="{0081A842-0F4A-4C44-BD75-8A5946D02F50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21FE44-F17A-4FE6-9572-3DA51CDDD75A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cs-CZ"/>
        </a:p>
      </dgm:t>
    </dgm:pt>
    <dgm:pt modelId="{DC28C8C1-7670-4451-A8D6-B1DADA04670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r>
            <a:rPr lang="cs-CZ" sz="2400" b="1" dirty="0" smtClean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jedno určité zvíře</a:t>
          </a: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r>
            <a:rPr lang="cs-CZ" sz="2400" b="1" dirty="0" smtClean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jednu určitou věc, především horu, řeku, zemi, stát</a:t>
          </a: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800" b="1" dirty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gm:t>
    </dgm:pt>
    <dgm:pt modelId="{48E45798-4E66-49BB-9588-CFE7274DAEC3}" type="sibTrans" cxnId="{57FD5FB9-9ED0-46F4-93D1-2E59200D1838}">
      <dgm:prSet/>
      <dgm:spPr/>
      <dgm:t>
        <a:bodyPr/>
        <a:lstStyle/>
        <a:p>
          <a:endParaRPr lang="cs-CZ"/>
        </a:p>
      </dgm:t>
    </dgm:pt>
    <dgm:pt modelId="{223C4340-510C-429E-941F-C437B0C60E0E}" type="parTrans" cxnId="{57FD5FB9-9ED0-46F4-93D1-2E59200D1838}">
      <dgm:prSet/>
      <dgm:spPr/>
      <dgm:t>
        <a:bodyPr/>
        <a:lstStyle/>
        <a:p>
          <a:endParaRPr lang="cs-CZ"/>
        </a:p>
      </dgm:t>
    </dgm:pt>
    <dgm:pt modelId="{D3AE248A-D4F8-493D-8278-C6AC57A920C7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l"/>
          <a:endParaRPr lang="cs-CZ" sz="2400" b="1" dirty="0" smtClean="0"/>
        </a:p>
        <a:p>
          <a:pPr algn="l"/>
          <a:r>
            <a:rPr lang="cs-CZ" sz="2400" b="1" u="none" dirty="0" smtClean="0">
              <a:solidFill>
                <a:schemeClr val="bg1"/>
              </a:solidFill>
            </a:rPr>
            <a:t>- </a:t>
          </a: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r>
            <a:rPr lang="cs-CZ" sz="2400" b="1" u="none" dirty="0" err="1" smtClean="0">
              <a:solidFill>
                <a:srgbClr val="FFC000"/>
              </a:solidFill>
            </a:rPr>
            <a:t>Rex</a:t>
          </a:r>
          <a:r>
            <a:rPr lang="cs-CZ" sz="2400" b="1" u="none" dirty="0" smtClean="0">
              <a:solidFill>
                <a:srgbClr val="FFC000"/>
              </a:solidFill>
            </a:rPr>
            <a:t>               Šemík</a:t>
          </a: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r>
            <a:rPr lang="cs-CZ" sz="2400" b="1" u="none" dirty="0" smtClean="0">
              <a:solidFill>
                <a:srgbClr val="FFC000"/>
              </a:solidFill>
            </a:rPr>
            <a:t> </a:t>
          </a: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</dgm:t>
    </dgm:pt>
    <dgm:pt modelId="{5F955C47-BAEA-4C37-A3E7-B911C180F2B4}" type="sibTrans" cxnId="{30E75D2D-74C3-4AE8-AD33-160326E09827}">
      <dgm:prSet/>
      <dgm:spPr/>
      <dgm:t>
        <a:bodyPr/>
        <a:lstStyle/>
        <a:p>
          <a:endParaRPr lang="cs-CZ"/>
        </a:p>
      </dgm:t>
    </dgm:pt>
    <dgm:pt modelId="{CE46D527-D528-45F4-AFC5-9F20A4E37207}" type="parTrans" cxnId="{30E75D2D-74C3-4AE8-AD33-160326E09827}">
      <dgm:prSet/>
      <dgm:spPr/>
      <dgm:t>
        <a:bodyPr/>
        <a:lstStyle/>
        <a:p>
          <a:endParaRPr lang="cs-CZ"/>
        </a:p>
      </dgm:t>
    </dgm:pt>
    <dgm:pt modelId="{74ED15D8-475C-439D-8151-7711E6E31572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cs-CZ" sz="2800" b="1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Podstatná jména </a:t>
          </a:r>
          <a:r>
            <a:rPr lang="cs-CZ" sz="3600" b="1" u="sng" dirty="0" smtClean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vlastní </a:t>
          </a:r>
          <a:r>
            <a:rPr lang="cs-CZ" sz="2800" b="1" u="none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označují:</a:t>
          </a:r>
          <a:endParaRPr lang="cs-CZ" sz="2800" b="1" u="none" dirty="0">
            <a:solidFill>
              <a:srgbClr val="FFC0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gm:t>
    </dgm:pt>
    <dgm:pt modelId="{8BFB3FBB-4AF3-4DA7-8836-5335010A96F4}" type="sibTrans" cxnId="{3557B7C6-5914-4FCD-A49B-A8D3E4311251}">
      <dgm:prSet/>
      <dgm:spPr/>
      <dgm:t>
        <a:bodyPr/>
        <a:lstStyle/>
        <a:p>
          <a:endParaRPr lang="cs-CZ"/>
        </a:p>
      </dgm:t>
    </dgm:pt>
    <dgm:pt modelId="{FD1F8B0D-FF7B-4FC0-BD45-577B60DA8165}" type="parTrans" cxnId="{3557B7C6-5914-4FCD-A49B-A8D3E4311251}">
      <dgm:prSet/>
      <dgm:spPr/>
      <dgm:t>
        <a:bodyPr/>
        <a:lstStyle/>
        <a:p>
          <a:endParaRPr lang="cs-CZ"/>
        </a:p>
      </dgm:t>
    </dgm:pt>
    <dgm:pt modelId="{5C4F64D1-E92C-4E0D-9AD8-85543AF3401D}" type="pres">
      <dgm:prSet presAssocID="{5421FE44-F17A-4FE6-9572-3DA51CDDD75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88E9AC9-F8FA-4939-B924-807531E5D24D}" type="pres">
      <dgm:prSet presAssocID="{74ED15D8-475C-439D-8151-7711E6E31572}" presName="roof" presStyleLbl="dkBgShp" presStyleIdx="0" presStyleCnt="2"/>
      <dgm:spPr/>
      <dgm:t>
        <a:bodyPr/>
        <a:lstStyle/>
        <a:p>
          <a:endParaRPr lang="cs-CZ"/>
        </a:p>
      </dgm:t>
    </dgm:pt>
    <dgm:pt modelId="{7175FA23-99E9-482A-A7FC-14C5AC848302}" type="pres">
      <dgm:prSet presAssocID="{74ED15D8-475C-439D-8151-7711E6E31572}" presName="pillar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96774AC5-259B-4421-B574-8969CBA3F9B1}" type="pres">
      <dgm:prSet presAssocID="{74ED15D8-475C-439D-8151-7711E6E31572}" presName="pillar1" presStyleLbl="node1" presStyleIdx="0" presStyleCnt="2" custScaleX="11754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0647AA-930D-484B-9D4F-1947C5748BC5}" type="pres">
      <dgm:prSet presAssocID="{D3AE248A-D4F8-493D-8278-C6AC57A920C7}" presName="pillarX" presStyleLbl="node1" presStyleIdx="1" presStyleCnt="2" custScaleX="231845" custLinFactNeighborX="3888" custLinFactNeighborY="-23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81A842-0F4A-4C44-BD75-8A5946D02F50}" type="pres">
      <dgm:prSet presAssocID="{74ED15D8-475C-439D-8151-7711E6E31572}" presName="base" presStyleLbl="dkBgShp" presStyleIdx="1" presStyleCnt="2" custLinFactNeighborY="23042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</dgm:ptLst>
  <dgm:cxnLst>
    <dgm:cxn modelId="{6A433FD7-6E59-4426-A96D-306DF4281B45}" type="presOf" srcId="{5421FE44-F17A-4FE6-9572-3DA51CDDD75A}" destId="{5C4F64D1-E92C-4E0D-9AD8-85543AF3401D}" srcOrd="0" destOrd="0" presId="urn:microsoft.com/office/officeart/2005/8/layout/hList3"/>
    <dgm:cxn modelId="{57FD5FB9-9ED0-46F4-93D1-2E59200D1838}" srcId="{74ED15D8-475C-439D-8151-7711E6E31572}" destId="{DC28C8C1-7670-4451-A8D6-B1DADA046705}" srcOrd="0" destOrd="0" parTransId="{223C4340-510C-429E-941F-C437B0C60E0E}" sibTransId="{48E45798-4E66-49BB-9588-CFE7274DAEC3}"/>
    <dgm:cxn modelId="{A88DC7BF-DAB7-4A2C-AEDB-4C4C8C1B9EB1}" type="presOf" srcId="{DC28C8C1-7670-4451-A8D6-B1DADA046705}" destId="{96774AC5-259B-4421-B574-8969CBA3F9B1}" srcOrd="0" destOrd="0" presId="urn:microsoft.com/office/officeart/2005/8/layout/hList3"/>
    <dgm:cxn modelId="{7848E0EF-50D1-4E4A-88E9-6477DE3CE8CB}" type="presOf" srcId="{D3AE248A-D4F8-493D-8278-C6AC57A920C7}" destId="{A40647AA-930D-484B-9D4F-1947C5748BC5}" srcOrd="0" destOrd="0" presId="urn:microsoft.com/office/officeart/2005/8/layout/hList3"/>
    <dgm:cxn modelId="{3557B7C6-5914-4FCD-A49B-A8D3E4311251}" srcId="{5421FE44-F17A-4FE6-9572-3DA51CDDD75A}" destId="{74ED15D8-475C-439D-8151-7711E6E31572}" srcOrd="0" destOrd="0" parTransId="{FD1F8B0D-FF7B-4FC0-BD45-577B60DA8165}" sibTransId="{8BFB3FBB-4AF3-4DA7-8836-5335010A96F4}"/>
    <dgm:cxn modelId="{FAEAC169-EEB5-4655-859E-A137A61980B8}" type="presOf" srcId="{74ED15D8-475C-439D-8151-7711E6E31572}" destId="{B88E9AC9-F8FA-4939-B924-807531E5D24D}" srcOrd="0" destOrd="0" presId="urn:microsoft.com/office/officeart/2005/8/layout/hList3"/>
    <dgm:cxn modelId="{30E75D2D-74C3-4AE8-AD33-160326E09827}" srcId="{74ED15D8-475C-439D-8151-7711E6E31572}" destId="{D3AE248A-D4F8-493D-8278-C6AC57A920C7}" srcOrd="1" destOrd="0" parTransId="{CE46D527-D528-45F4-AFC5-9F20A4E37207}" sibTransId="{5F955C47-BAEA-4C37-A3E7-B911C180F2B4}"/>
    <dgm:cxn modelId="{97379E7E-2D9A-41C8-A2B5-217F4601F721}" type="presParOf" srcId="{5C4F64D1-E92C-4E0D-9AD8-85543AF3401D}" destId="{B88E9AC9-F8FA-4939-B924-807531E5D24D}" srcOrd="0" destOrd="0" presId="urn:microsoft.com/office/officeart/2005/8/layout/hList3"/>
    <dgm:cxn modelId="{F6B739B9-CC51-4EB6-A5EC-8B9975870870}" type="presParOf" srcId="{5C4F64D1-E92C-4E0D-9AD8-85543AF3401D}" destId="{7175FA23-99E9-482A-A7FC-14C5AC848302}" srcOrd="1" destOrd="0" presId="urn:microsoft.com/office/officeart/2005/8/layout/hList3"/>
    <dgm:cxn modelId="{A132BB17-1261-40F0-B655-35A61DE483FB}" type="presParOf" srcId="{7175FA23-99E9-482A-A7FC-14C5AC848302}" destId="{96774AC5-259B-4421-B574-8969CBA3F9B1}" srcOrd="0" destOrd="0" presId="urn:microsoft.com/office/officeart/2005/8/layout/hList3"/>
    <dgm:cxn modelId="{5E36E5CC-2DA6-456C-ABE8-BEC5EC437AD6}" type="presParOf" srcId="{7175FA23-99E9-482A-A7FC-14C5AC848302}" destId="{A40647AA-930D-484B-9D4F-1947C5748BC5}" srcOrd="1" destOrd="0" presId="urn:microsoft.com/office/officeart/2005/8/layout/hList3"/>
    <dgm:cxn modelId="{9D039284-4A06-47AD-BACB-E177A3E40C0B}" type="presParOf" srcId="{5C4F64D1-E92C-4E0D-9AD8-85543AF3401D}" destId="{0081A842-0F4A-4C44-BD75-8A5946D02F50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421FE44-F17A-4FE6-9572-3DA51CDDD75A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cs-CZ"/>
        </a:p>
      </dgm:t>
    </dgm:pt>
    <dgm:pt modelId="{DC28C8C1-7670-4451-A8D6-B1DADA04670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r>
            <a:rPr lang="cs-CZ" sz="2400" b="1" dirty="0" smtClean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jména příslušníků národa, státu, jména obyvatel obce</a:t>
          </a: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800" b="1" dirty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gm:t>
    </dgm:pt>
    <dgm:pt modelId="{48E45798-4E66-49BB-9588-CFE7274DAEC3}" type="sibTrans" cxnId="{57FD5FB9-9ED0-46F4-93D1-2E59200D1838}">
      <dgm:prSet/>
      <dgm:spPr/>
      <dgm:t>
        <a:bodyPr/>
        <a:lstStyle/>
        <a:p>
          <a:endParaRPr lang="cs-CZ"/>
        </a:p>
      </dgm:t>
    </dgm:pt>
    <dgm:pt modelId="{223C4340-510C-429E-941F-C437B0C60E0E}" type="parTrans" cxnId="{57FD5FB9-9ED0-46F4-93D1-2E59200D1838}">
      <dgm:prSet/>
      <dgm:spPr/>
      <dgm:t>
        <a:bodyPr/>
        <a:lstStyle/>
        <a:p>
          <a:endParaRPr lang="cs-CZ"/>
        </a:p>
      </dgm:t>
    </dgm:pt>
    <dgm:pt modelId="{D3AE248A-D4F8-493D-8278-C6AC57A920C7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l"/>
          <a:endParaRPr lang="cs-CZ" sz="2400" b="1" dirty="0" smtClean="0"/>
        </a:p>
        <a:p>
          <a:pPr algn="l"/>
          <a:r>
            <a:rPr lang="cs-CZ" sz="2400" b="1" u="none" dirty="0" smtClean="0">
              <a:solidFill>
                <a:schemeClr val="bg1"/>
              </a:solidFill>
            </a:rPr>
            <a:t>- </a:t>
          </a: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r>
            <a:rPr lang="cs-CZ" sz="2400" b="1" u="none" dirty="0" smtClean="0">
              <a:solidFill>
                <a:srgbClr val="FFC000"/>
              </a:solidFill>
            </a:rPr>
            <a:t>-  Čech, Slovák, </a:t>
          </a:r>
          <a:r>
            <a:rPr lang="cs-CZ" sz="2400" b="1" u="none" dirty="0" err="1" smtClean="0">
              <a:solidFill>
                <a:srgbClr val="FFC000"/>
              </a:solidFill>
            </a:rPr>
            <a:t>Opavan</a:t>
          </a:r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r>
            <a:rPr lang="cs-CZ" sz="2400" b="1" u="none" dirty="0" smtClean="0">
              <a:solidFill>
                <a:srgbClr val="FFC000"/>
              </a:solidFill>
            </a:rPr>
            <a:t> </a:t>
          </a: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</dgm:t>
    </dgm:pt>
    <dgm:pt modelId="{5F955C47-BAEA-4C37-A3E7-B911C180F2B4}" type="sibTrans" cxnId="{30E75D2D-74C3-4AE8-AD33-160326E09827}">
      <dgm:prSet/>
      <dgm:spPr/>
      <dgm:t>
        <a:bodyPr/>
        <a:lstStyle/>
        <a:p>
          <a:endParaRPr lang="cs-CZ"/>
        </a:p>
      </dgm:t>
    </dgm:pt>
    <dgm:pt modelId="{CE46D527-D528-45F4-AFC5-9F20A4E37207}" type="parTrans" cxnId="{30E75D2D-74C3-4AE8-AD33-160326E09827}">
      <dgm:prSet/>
      <dgm:spPr/>
      <dgm:t>
        <a:bodyPr/>
        <a:lstStyle/>
        <a:p>
          <a:endParaRPr lang="cs-CZ"/>
        </a:p>
      </dgm:t>
    </dgm:pt>
    <dgm:pt modelId="{74ED15D8-475C-439D-8151-7711E6E31572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cs-CZ" sz="28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Podstatná jména </a:t>
          </a:r>
          <a:r>
            <a:rPr lang="cs-CZ" sz="3600" b="1" u="sng" dirty="0" smtClean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vlastní </a:t>
          </a:r>
          <a:r>
            <a:rPr lang="cs-CZ" sz="2800" b="1" u="none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označují:</a:t>
          </a:r>
          <a:endParaRPr lang="cs-CZ" sz="2800" b="1" u="none" dirty="0">
            <a:solidFill>
              <a:srgbClr val="FFC0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gm:t>
    </dgm:pt>
    <dgm:pt modelId="{8BFB3FBB-4AF3-4DA7-8836-5335010A96F4}" type="sibTrans" cxnId="{3557B7C6-5914-4FCD-A49B-A8D3E4311251}">
      <dgm:prSet/>
      <dgm:spPr/>
      <dgm:t>
        <a:bodyPr/>
        <a:lstStyle/>
        <a:p>
          <a:endParaRPr lang="cs-CZ"/>
        </a:p>
      </dgm:t>
    </dgm:pt>
    <dgm:pt modelId="{FD1F8B0D-FF7B-4FC0-BD45-577B60DA8165}" type="parTrans" cxnId="{3557B7C6-5914-4FCD-A49B-A8D3E4311251}">
      <dgm:prSet/>
      <dgm:spPr/>
      <dgm:t>
        <a:bodyPr/>
        <a:lstStyle/>
        <a:p>
          <a:endParaRPr lang="cs-CZ"/>
        </a:p>
      </dgm:t>
    </dgm:pt>
    <dgm:pt modelId="{5C4F64D1-E92C-4E0D-9AD8-85543AF3401D}" type="pres">
      <dgm:prSet presAssocID="{5421FE44-F17A-4FE6-9572-3DA51CDDD75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88E9AC9-F8FA-4939-B924-807531E5D24D}" type="pres">
      <dgm:prSet presAssocID="{74ED15D8-475C-439D-8151-7711E6E31572}" presName="roof" presStyleLbl="dkBgShp" presStyleIdx="0" presStyleCnt="2" custFlipVert="0" custScaleY="37973"/>
      <dgm:spPr/>
      <dgm:t>
        <a:bodyPr/>
        <a:lstStyle/>
        <a:p>
          <a:endParaRPr lang="cs-CZ"/>
        </a:p>
      </dgm:t>
    </dgm:pt>
    <dgm:pt modelId="{7175FA23-99E9-482A-A7FC-14C5AC848302}" type="pres">
      <dgm:prSet presAssocID="{74ED15D8-475C-439D-8151-7711E6E31572}" presName="pillar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96774AC5-259B-4421-B574-8969CBA3F9B1}" type="pres">
      <dgm:prSet presAssocID="{74ED15D8-475C-439D-8151-7711E6E31572}" presName="pillar1" presStyleLbl="node1" presStyleIdx="0" presStyleCnt="2" custScaleX="117548" custScaleY="12315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0647AA-930D-484B-9D4F-1947C5748BC5}" type="pres">
      <dgm:prSet presAssocID="{D3AE248A-D4F8-493D-8278-C6AC57A920C7}" presName="pillarX" presStyleLbl="node1" presStyleIdx="1" presStyleCnt="2" custScaleX="231845" custScaleY="123137" custLinFactNeighborX="82112" custLinFactNeighborY="-23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81A842-0F4A-4C44-BD75-8A5946D02F50}" type="pres">
      <dgm:prSet presAssocID="{74ED15D8-475C-439D-8151-7711E6E31572}" presName="base" presStyleLbl="dkBgShp" presStyleIdx="1" presStyleCnt="2" custScaleY="191025" custLinFactNeighborY="23042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</dgm:ptLst>
  <dgm:cxnLst>
    <dgm:cxn modelId="{B1C7BBB7-4DCF-4A67-819A-475557FF7449}" type="presOf" srcId="{74ED15D8-475C-439D-8151-7711E6E31572}" destId="{B88E9AC9-F8FA-4939-B924-807531E5D24D}" srcOrd="0" destOrd="0" presId="urn:microsoft.com/office/officeart/2005/8/layout/hList3"/>
    <dgm:cxn modelId="{C1D9EFD9-BA29-4ACF-81A9-E6326A57DBEA}" type="presOf" srcId="{D3AE248A-D4F8-493D-8278-C6AC57A920C7}" destId="{A40647AA-930D-484B-9D4F-1947C5748BC5}" srcOrd="0" destOrd="0" presId="urn:microsoft.com/office/officeart/2005/8/layout/hList3"/>
    <dgm:cxn modelId="{26EEC00F-6272-4AD1-8DD7-E73E0B3867F2}" type="presOf" srcId="{5421FE44-F17A-4FE6-9572-3DA51CDDD75A}" destId="{5C4F64D1-E92C-4E0D-9AD8-85543AF3401D}" srcOrd="0" destOrd="0" presId="urn:microsoft.com/office/officeart/2005/8/layout/hList3"/>
    <dgm:cxn modelId="{57FD5FB9-9ED0-46F4-93D1-2E59200D1838}" srcId="{74ED15D8-475C-439D-8151-7711E6E31572}" destId="{DC28C8C1-7670-4451-A8D6-B1DADA046705}" srcOrd="0" destOrd="0" parTransId="{223C4340-510C-429E-941F-C437B0C60E0E}" sibTransId="{48E45798-4E66-49BB-9588-CFE7274DAEC3}"/>
    <dgm:cxn modelId="{3557B7C6-5914-4FCD-A49B-A8D3E4311251}" srcId="{5421FE44-F17A-4FE6-9572-3DA51CDDD75A}" destId="{74ED15D8-475C-439D-8151-7711E6E31572}" srcOrd="0" destOrd="0" parTransId="{FD1F8B0D-FF7B-4FC0-BD45-577B60DA8165}" sibTransId="{8BFB3FBB-4AF3-4DA7-8836-5335010A96F4}"/>
    <dgm:cxn modelId="{30E75D2D-74C3-4AE8-AD33-160326E09827}" srcId="{74ED15D8-475C-439D-8151-7711E6E31572}" destId="{D3AE248A-D4F8-493D-8278-C6AC57A920C7}" srcOrd="1" destOrd="0" parTransId="{CE46D527-D528-45F4-AFC5-9F20A4E37207}" sibTransId="{5F955C47-BAEA-4C37-A3E7-B911C180F2B4}"/>
    <dgm:cxn modelId="{6F979BA8-C608-489B-BF1D-F6A8A6501DE8}" type="presOf" srcId="{DC28C8C1-7670-4451-A8D6-B1DADA046705}" destId="{96774AC5-259B-4421-B574-8969CBA3F9B1}" srcOrd="0" destOrd="0" presId="urn:microsoft.com/office/officeart/2005/8/layout/hList3"/>
    <dgm:cxn modelId="{0443F8CC-7571-41A3-B5AF-A048BA9D6196}" type="presParOf" srcId="{5C4F64D1-E92C-4E0D-9AD8-85543AF3401D}" destId="{B88E9AC9-F8FA-4939-B924-807531E5D24D}" srcOrd="0" destOrd="0" presId="urn:microsoft.com/office/officeart/2005/8/layout/hList3"/>
    <dgm:cxn modelId="{55B1F195-4B2D-476A-8551-FF45A9B7051D}" type="presParOf" srcId="{5C4F64D1-E92C-4E0D-9AD8-85543AF3401D}" destId="{7175FA23-99E9-482A-A7FC-14C5AC848302}" srcOrd="1" destOrd="0" presId="urn:microsoft.com/office/officeart/2005/8/layout/hList3"/>
    <dgm:cxn modelId="{3154EA28-F0FD-4683-9983-FE4EED14CC92}" type="presParOf" srcId="{7175FA23-99E9-482A-A7FC-14C5AC848302}" destId="{96774AC5-259B-4421-B574-8969CBA3F9B1}" srcOrd="0" destOrd="0" presId="urn:microsoft.com/office/officeart/2005/8/layout/hList3"/>
    <dgm:cxn modelId="{00BB9376-0B7A-4127-9AD8-914D3F067C6A}" type="presParOf" srcId="{7175FA23-99E9-482A-A7FC-14C5AC848302}" destId="{A40647AA-930D-484B-9D4F-1947C5748BC5}" srcOrd="1" destOrd="0" presId="urn:microsoft.com/office/officeart/2005/8/layout/hList3"/>
    <dgm:cxn modelId="{F4F8221F-C29A-47FE-A45E-EEF377003A3E}" type="presParOf" srcId="{5C4F64D1-E92C-4E0D-9AD8-85543AF3401D}" destId="{0081A842-0F4A-4C44-BD75-8A5946D02F50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421FE44-F17A-4FE6-9572-3DA51CDDD75A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cs-CZ"/>
        </a:p>
      </dgm:t>
    </dgm:pt>
    <dgm:pt modelId="{DC28C8C1-7670-4451-A8D6-B1DADA04670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r>
            <a:rPr lang="cs-CZ" sz="2400" b="1" dirty="0" smtClean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názvy spolků, podniků, uměleckých děl, knih, časopisů</a:t>
          </a: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r>
            <a:rPr lang="cs-CZ" sz="2400" b="1" dirty="0" smtClean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názvy svátečních dní a období</a:t>
          </a: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400" b="1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l"/>
          <a:endParaRPr lang="cs-CZ" sz="2800" b="1" dirty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gm:t>
    </dgm:pt>
    <dgm:pt modelId="{48E45798-4E66-49BB-9588-CFE7274DAEC3}" type="sibTrans" cxnId="{57FD5FB9-9ED0-46F4-93D1-2E59200D1838}">
      <dgm:prSet/>
      <dgm:spPr/>
      <dgm:t>
        <a:bodyPr/>
        <a:lstStyle/>
        <a:p>
          <a:endParaRPr lang="cs-CZ"/>
        </a:p>
      </dgm:t>
    </dgm:pt>
    <dgm:pt modelId="{223C4340-510C-429E-941F-C437B0C60E0E}" type="parTrans" cxnId="{57FD5FB9-9ED0-46F4-93D1-2E59200D1838}">
      <dgm:prSet/>
      <dgm:spPr/>
      <dgm:t>
        <a:bodyPr/>
        <a:lstStyle/>
        <a:p>
          <a:endParaRPr lang="cs-CZ"/>
        </a:p>
      </dgm:t>
    </dgm:pt>
    <dgm:pt modelId="{D3AE248A-D4F8-493D-8278-C6AC57A920C7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l"/>
          <a:endParaRPr lang="cs-CZ" sz="2400" b="1" dirty="0" smtClean="0"/>
        </a:p>
        <a:p>
          <a:pPr algn="l"/>
          <a:r>
            <a:rPr lang="cs-CZ" sz="2400" b="1" u="none" dirty="0" smtClean="0">
              <a:solidFill>
                <a:schemeClr val="bg1"/>
              </a:solidFill>
            </a:rPr>
            <a:t>- </a:t>
          </a: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r>
            <a:rPr lang="cs-CZ" sz="2400" b="1" u="none" dirty="0" smtClean="0">
              <a:solidFill>
                <a:srgbClr val="FFC000"/>
              </a:solidFill>
            </a:rPr>
            <a:t>- Domovina </a:t>
          </a:r>
          <a:r>
            <a:rPr lang="cs-CZ" sz="2400" b="1" u="none" dirty="0" smtClean="0">
              <a:solidFill>
                <a:schemeClr val="bg1"/>
              </a:solidFill>
            </a:rPr>
            <a:t>(spolek), </a:t>
          </a:r>
          <a:r>
            <a:rPr lang="cs-CZ" sz="2400" b="1" u="none" dirty="0" smtClean="0">
              <a:solidFill>
                <a:srgbClr val="FFC000"/>
              </a:solidFill>
            </a:rPr>
            <a:t>Škoda           </a:t>
          </a:r>
          <a:r>
            <a:rPr lang="cs-CZ" sz="2400" b="1" u="none" dirty="0" smtClean="0">
              <a:solidFill>
                <a:schemeClr val="bg1"/>
              </a:solidFill>
            </a:rPr>
            <a:t>(podnik), </a:t>
          </a:r>
          <a:r>
            <a:rPr lang="cs-CZ" sz="2400" b="1" u="none" dirty="0" smtClean="0">
              <a:solidFill>
                <a:srgbClr val="FFC000"/>
              </a:solidFill>
            </a:rPr>
            <a:t>Tajemství </a:t>
          </a:r>
          <a:r>
            <a:rPr lang="cs-CZ" sz="2400" b="1" u="none" dirty="0" smtClean="0">
              <a:solidFill>
                <a:schemeClr val="bg1"/>
              </a:solidFill>
            </a:rPr>
            <a:t>(opera),</a:t>
          </a:r>
        </a:p>
        <a:p>
          <a:pPr algn="l"/>
          <a:r>
            <a:rPr lang="cs-CZ" sz="2400" b="1" u="none" dirty="0" smtClean="0">
              <a:solidFill>
                <a:srgbClr val="FFC000"/>
              </a:solidFill>
            </a:rPr>
            <a:t>Faraón </a:t>
          </a:r>
          <a:r>
            <a:rPr lang="cs-CZ" sz="2400" b="1" u="none" dirty="0" smtClean="0">
              <a:solidFill>
                <a:schemeClr val="bg1"/>
              </a:solidFill>
            </a:rPr>
            <a:t>(kniha)</a:t>
          </a:r>
          <a:endParaRPr lang="cs-CZ" sz="2400" b="1" u="none" dirty="0" smtClean="0">
            <a:solidFill>
              <a:srgbClr val="FFC000"/>
            </a:solidFill>
          </a:endParaRPr>
        </a:p>
        <a:p>
          <a:pPr algn="l"/>
          <a:r>
            <a:rPr lang="cs-CZ" sz="2400" b="1" u="none" dirty="0" smtClean="0">
              <a:solidFill>
                <a:schemeClr val="bg1"/>
              </a:solidFill>
            </a:rPr>
            <a:t> </a:t>
          </a: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r>
            <a:rPr lang="cs-CZ" sz="2400" b="1" u="none" dirty="0" smtClean="0">
              <a:solidFill>
                <a:srgbClr val="FFC000"/>
              </a:solidFill>
            </a:rPr>
            <a:t> </a:t>
          </a: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rgbClr val="FFC000"/>
            </a:solidFill>
          </a:endParaRPr>
        </a:p>
        <a:p>
          <a:pPr algn="l"/>
          <a:endParaRPr lang="cs-CZ" sz="2400" b="1" u="none" dirty="0" smtClean="0">
            <a:solidFill>
              <a:schemeClr val="bg1"/>
            </a:solidFill>
          </a:endParaRPr>
        </a:p>
      </dgm:t>
    </dgm:pt>
    <dgm:pt modelId="{5F955C47-BAEA-4C37-A3E7-B911C180F2B4}" type="sibTrans" cxnId="{30E75D2D-74C3-4AE8-AD33-160326E09827}">
      <dgm:prSet/>
      <dgm:spPr/>
      <dgm:t>
        <a:bodyPr/>
        <a:lstStyle/>
        <a:p>
          <a:endParaRPr lang="cs-CZ"/>
        </a:p>
      </dgm:t>
    </dgm:pt>
    <dgm:pt modelId="{CE46D527-D528-45F4-AFC5-9F20A4E37207}" type="parTrans" cxnId="{30E75D2D-74C3-4AE8-AD33-160326E09827}">
      <dgm:prSet/>
      <dgm:spPr/>
      <dgm:t>
        <a:bodyPr/>
        <a:lstStyle/>
        <a:p>
          <a:endParaRPr lang="cs-CZ"/>
        </a:p>
      </dgm:t>
    </dgm:pt>
    <dgm:pt modelId="{74ED15D8-475C-439D-8151-7711E6E31572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cs-CZ" sz="28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Podstatná jména </a:t>
          </a:r>
          <a:r>
            <a:rPr lang="cs-CZ" sz="3600" b="1" u="sng" dirty="0" smtClean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vlastní </a:t>
          </a:r>
          <a:r>
            <a:rPr lang="cs-CZ" sz="2800" b="1" u="none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označují:</a:t>
          </a:r>
          <a:endParaRPr lang="cs-CZ" sz="2800" b="1" u="none" dirty="0">
            <a:solidFill>
              <a:srgbClr val="FFC0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gm:t>
    </dgm:pt>
    <dgm:pt modelId="{8BFB3FBB-4AF3-4DA7-8836-5335010A96F4}" type="sibTrans" cxnId="{3557B7C6-5914-4FCD-A49B-A8D3E4311251}">
      <dgm:prSet/>
      <dgm:spPr/>
      <dgm:t>
        <a:bodyPr/>
        <a:lstStyle/>
        <a:p>
          <a:endParaRPr lang="cs-CZ"/>
        </a:p>
      </dgm:t>
    </dgm:pt>
    <dgm:pt modelId="{FD1F8B0D-FF7B-4FC0-BD45-577B60DA8165}" type="parTrans" cxnId="{3557B7C6-5914-4FCD-A49B-A8D3E4311251}">
      <dgm:prSet/>
      <dgm:spPr/>
      <dgm:t>
        <a:bodyPr/>
        <a:lstStyle/>
        <a:p>
          <a:endParaRPr lang="cs-CZ"/>
        </a:p>
      </dgm:t>
    </dgm:pt>
    <dgm:pt modelId="{5C4F64D1-E92C-4E0D-9AD8-85543AF3401D}" type="pres">
      <dgm:prSet presAssocID="{5421FE44-F17A-4FE6-9572-3DA51CDDD75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88E9AC9-F8FA-4939-B924-807531E5D24D}" type="pres">
      <dgm:prSet presAssocID="{74ED15D8-475C-439D-8151-7711E6E31572}" presName="roof" presStyleLbl="dkBgShp" presStyleIdx="0" presStyleCnt="2" custFlipVert="0" custScaleY="37973"/>
      <dgm:spPr/>
      <dgm:t>
        <a:bodyPr/>
        <a:lstStyle/>
        <a:p>
          <a:endParaRPr lang="cs-CZ"/>
        </a:p>
      </dgm:t>
    </dgm:pt>
    <dgm:pt modelId="{7175FA23-99E9-482A-A7FC-14C5AC848302}" type="pres">
      <dgm:prSet presAssocID="{74ED15D8-475C-439D-8151-7711E6E31572}" presName="pillars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96774AC5-259B-4421-B574-8969CBA3F9B1}" type="pres">
      <dgm:prSet presAssocID="{74ED15D8-475C-439D-8151-7711E6E31572}" presName="pillar1" presStyleLbl="node1" presStyleIdx="0" presStyleCnt="2" custScaleX="117548" custScaleY="123154" custLinFactNeighborX="-48" custLinFactNeighborY="-236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0647AA-930D-484B-9D4F-1947C5748BC5}" type="pres">
      <dgm:prSet presAssocID="{D3AE248A-D4F8-493D-8278-C6AC57A920C7}" presName="pillarX" presStyleLbl="node1" presStyleIdx="1" presStyleCnt="2" custScaleX="231845" custScaleY="127409" custLinFactNeighborX="82112" custLinFactNeighborY="-23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81A842-0F4A-4C44-BD75-8A5946D02F50}" type="pres">
      <dgm:prSet presAssocID="{74ED15D8-475C-439D-8151-7711E6E31572}" presName="base" presStyleLbl="dkBgShp" presStyleIdx="1" presStyleCnt="2" custLinFactNeighborY="23042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</dgm:ptLst>
  <dgm:cxnLst>
    <dgm:cxn modelId="{C70B8D28-AD19-4D98-8315-A43311E6AF14}" type="presOf" srcId="{D3AE248A-D4F8-493D-8278-C6AC57A920C7}" destId="{A40647AA-930D-484B-9D4F-1947C5748BC5}" srcOrd="0" destOrd="0" presId="urn:microsoft.com/office/officeart/2005/8/layout/hList3"/>
    <dgm:cxn modelId="{2022E564-D544-42B4-A249-B71198607A84}" type="presOf" srcId="{DC28C8C1-7670-4451-A8D6-B1DADA046705}" destId="{96774AC5-259B-4421-B574-8969CBA3F9B1}" srcOrd="0" destOrd="0" presId="urn:microsoft.com/office/officeart/2005/8/layout/hList3"/>
    <dgm:cxn modelId="{EA26F20A-8E73-4323-90A8-7C035E4C5A6C}" type="presOf" srcId="{74ED15D8-475C-439D-8151-7711E6E31572}" destId="{B88E9AC9-F8FA-4939-B924-807531E5D24D}" srcOrd="0" destOrd="0" presId="urn:microsoft.com/office/officeart/2005/8/layout/hList3"/>
    <dgm:cxn modelId="{57FD5FB9-9ED0-46F4-93D1-2E59200D1838}" srcId="{74ED15D8-475C-439D-8151-7711E6E31572}" destId="{DC28C8C1-7670-4451-A8D6-B1DADA046705}" srcOrd="0" destOrd="0" parTransId="{223C4340-510C-429E-941F-C437B0C60E0E}" sibTransId="{48E45798-4E66-49BB-9588-CFE7274DAEC3}"/>
    <dgm:cxn modelId="{4C5EDAA6-5440-482B-B064-3AD3AE9685E8}" type="presOf" srcId="{5421FE44-F17A-4FE6-9572-3DA51CDDD75A}" destId="{5C4F64D1-E92C-4E0D-9AD8-85543AF3401D}" srcOrd="0" destOrd="0" presId="urn:microsoft.com/office/officeart/2005/8/layout/hList3"/>
    <dgm:cxn modelId="{3557B7C6-5914-4FCD-A49B-A8D3E4311251}" srcId="{5421FE44-F17A-4FE6-9572-3DA51CDDD75A}" destId="{74ED15D8-475C-439D-8151-7711E6E31572}" srcOrd="0" destOrd="0" parTransId="{FD1F8B0D-FF7B-4FC0-BD45-577B60DA8165}" sibTransId="{8BFB3FBB-4AF3-4DA7-8836-5335010A96F4}"/>
    <dgm:cxn modelId="{30E75D2D-74C3-4AE8-AD33-160326E09827}" srcId="{74ED15D8-475C-439D-8151-7711E6E31572}" destId="{D3AE248A-D4F8-493D-8278-C6AC57A920C7}" srcOrd="1" destOrd="0" parTransId="{CE46D527-D528-45F4-AFC5-9F20A4E37207}" sibTransId="{5F955C47-BAEA-4C37-A3E7-B911C180F2B4}"/>
    <dgm:cxn modelId="{A01A4F96-4281-4AE4-9AB0-C966D7C0933B}" type="presParOf" srcId="{5C4F64D1-E92C-4E0D-9AD8-85543AF3401D}" destId="{B88E9AC9-F8FA-4939-B924-807531E5D24D}" srcOrd="0" destOrd="0" presId="urn:microsoft.com/office/officeart/2005/8/layout/hList3"/>
    <dgm:cxn modelId="{04735E23-D2BC-4AB0-8663-13CF0AB627A9}" type="presParOf" srcId="{5C4F64D1-E92C-4E0D-9AD8-85543AF3401D}" destId="{7175FA23-99E9-482A-A7FC-14C5AC848302}" srcOrd="1" destOrd="0" presId="urn:microsoft.com/office/officeart/2005/8/layout/hList3"/>
    <dgm:cxn modelId="{B35B7DBE-67CB-461B-B593-7E4F3427D3DA}" type="presParOf" srcId="{7175FA23-99E9-482A-A7FC-14C5AC848302}" destId="{96774AC5-259B-4421-B574-8969CBA3F9B1}" srcOrd="0" destOrd="0" presId="urn:microsoft.com/office/officeart/2005/8/layout/hList3"/>
    <dgm:cxn modelId="{849B8C2B-96D8-4088-ACC1-6ADF795B9EAB}" type="presParOf" srcId="{7175FA23-99E9-482A-A7FC-14C5AC848302}" destId="{A40647AA-930D-484B-9D4F-1947C5748BC5}" srcOrd="1" destOrd="0" presId="urn:microsoft.com/office/officeart/2005/8/layout/hList3"/>
    <dgm:cxn modelId="{ADC49E2F-C33E-4D53-9192-6A33C32B634D}" type="presParOf" srcId="{5C4F64D1-E92C-4E0D-9AD8-85543AF3401D}" destId="{0081A842-0F4A-4C44-BD75-8A5946D02F50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8E9AC9-F8FA-4939-B924-807531E5D24D}">
      <dsp:nvSpPr>
        <dsp:cNvPr id="0" name=""/>
        <dsp:cNvSpPr/>
      </dsp:nvSpPr>
      <dsp:spPr>
        <a:xfrm>
          <a:off x="0" y="0"/>
          <a:ext cx="6552728" cy="144736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Podstatná jména </a:t>
          </a:r>
          <a:r>
            <a:rPr lang="cs-CZ" sz="3600" b="1" u="sng" kern="1200" dirty="0" smtClean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vlastní </a:t>
          </a:r>
          <a:r>
            <a:rPr lang="cs-CZ" sz="2800" b="1" u="none" kern="12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označují:</a:t>
          </a:r>
          <a:endParaRPr lang="cs-CZ" sz="2800" b="1" u="none" kern="1200" dirty="0">
            <a:solidFill>
              <a:srgbClr val="FFC0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sp:txBody>
      <dsp:txXfrm>
        <a:off x="0" y="0"/>
        <a:ext cx="6552728" cy="1447360"/>
      </dsp:txXfrm>
    </dsp:sp>
    <dsp:sp modelId="{96774AC5-259B-4421-B574-8969CBA3F9B1}">
      <dsp:nvSpPr>
        <dsp:cNvPr id="0" name=""/>
        <dsp:cNvSpPr/>
      </dsp:nvSpPr>
      <dsp:spPr>
        <a:xfrm>
          <a:off x="891" y="1447360"/>
          <a:ext cx="2203966" cy="30394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jednu určitou osobu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sp:txBody>
      <dsp:txXfrm>
        <a:off x="891" y="1447360"/>
        <a:ext cx="2203966" cy="3039457"/>
      </dsp:txXfrm>
    </dsp:sp>
    <dsp:sp modelId="{A40647AA-930D-484B-9D4F-1947C5748BC5}">
      <dsp:nvSpPr>
        <dsp:cNvPr id="0" name=""/>
        <dsp:cNvSpPr/>
      </dsp:nvSpPr>
      <dsp:spPr>
        <a:xfrm>
          <a:off x="2205749" y="1443166"/>
          <a:ext cx="4346978" cy="30394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u="none" kern="1200" dirty="0" smtClean="0">
              <a:solidFill>
                <a:schemeClr val="bg1"/>
              </a:solidFill>
            </a:rPr>
            <a:t>- </a:t>
          </a:r>
          <a:r>
            <a:rPr lang="cs-CZ" sz="2400" b="1" u="sng" kern="12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jméno osobní</a:t>
          </a:r>
          <a:r>
            <a:rPr lang="cs-CZ" sz="2400" b="1" u="none" kern="1200" dirty="0" smtClean="0">
              <a:solidFill>
                <a:schemeClr val="bg1"/>
              </a:solidFill>
            </a:rPr>
            <a:t>: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u="none" kern="1200" dirty="0" smtClean="0">
              <a:solidFill>
                <a:schemeClr val="bg1"/>
              </a:solidFill>
            </a:rPr>
            <a:t>   </a:t>
          </a:r>
          <a:r>
            <a:rPr lang="cs-CZ" sz="2400" b="1" u="sng" kern="1200" dirty="0" smtClean="0">
              <a:solidFill>
                <a:schemeClr val="bg1"/>
              </a:solidFill>
            </a:rPr>
            <a:t>křestní</a:t>
          </a:r>
          <a:r>
            <a:rPr lang="cs-CZ" sz="2400" b="1" u="none" kern="1200" dirty="0" smtClean="0">
              <a:solidFill>
                <a:schemeClr val="bg1"/>
              </a:solidFill>
            </a:rPr>
            <a:t> (Adam, Eva)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u="none" kern="1200" dirty="0" smtClean="0">
              <a:solidFill>
                <a:schemeClr val="bg1"/>
              </a:solidFill>
            </a:rPr>
            <a:t>   </a:t>
          </a:r>
          <a:r>
            <a:rPr lang="cs-CZ" sz="2400" b="1" u="sng" kern="1200" dirty="0" smtClean="0">
              <a:solidFill>
                <a:schemeClr val="bg1"/>
              </a:solidFill>
            </a:rPr>
            <a:t>příjmení</a:t>
          </a:r>
          <a:r>
            <a:rPr lang="cs-CZ" sz="2400" b="1" u="none" kern="1200" dirty="0" smtClean="0">
              <a:solidFill>
                <a:schemeClr val="bg1"/>
              </a:solidFill>
            </a:rPr>
            <a:t> (Nováková, Mácha)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</dsp:txBody>
      <dsp:txXfrm>
        <a:off x="2205749" y="1443166"/>
        <a:ext cx="4346978" cy="3039457"/>
      </dsp:txXfrm>
    </dsp:sp>
    <dsp:sp modelId="{0081A842-0F4A-4C44-BD75-8A5946D02F50}">
      <dsp:nvSpPr>
        <dsp:cNvPr id="0" name=""/>
        <dsp:cNvSpPr/>
      </dsp:nvSpPr>
      <dsp:spPr>
        <a:xfrm>
          <a:off x="0" y="4486818"/>
          <a:ext cx="6552728" cy="337717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8E9AC9-F8FA-4939-B924-807531E5D24D}">
      <dsp:nvSpPr>
        <dsp:cNvPr id="0" name=""/>
        <dsp:cNvSpPr/>
      </dsp:nvSpPr>
      <dsp:spPr>
        <a:xfrm>
          <a:off x="0" y="0"/>
          <a:ext cx="6552728" cy="144736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Podstatná jména </a:t>
          </a:r>
          <a:r>
            <a:rPr lang="cs-CZ" sz="3600" b="1" u="sng" kern="1200" dirty="0" smtClean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vlastní </a:t>
          </a:r>
          <a:r>
            <a:rPr lang="cs-CZ" sz="2800" b="1" u="none" kern="12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označují:</a:t>
          </a:r>
          <a:endParaRPr lang="cs-CZ" sz="2800" b="1" u="none" kern="1200" dirty="0">
            <a:solidFill>
              <a:srgbClr val="FFC0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sp:txBody>
      <dsp:txXfrm>
        <a:off x="0" y="0"/>
        <a:ext cx="6552728" cy="1447360"/>
      </dsp:txXfrm>
    </dsp:sp>
    <dsp:sp modelId="{96774AC5-259B-4421-B574-8969CBA3F9B1}">
      <dsp:nvSpPr>
        <dsp:cNvPr id="0" name=""/>
        <dsp:cNvSpPr/>
      </dsp:nvSpPr>
      <dsp:spPr>
        <a:xfrm>
          <a:off x="891" y="1447360"/>
          <a:ext cx="2203966" cy="30394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jedno určité zvíře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jednu určitou věc, především horu, řeku, zemi, stát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sp:txBody>
      <dsp:txXfrm>
        <a:off x="891" y="1447360"/>
        <a:ext cx="2203966" cy="3039457"/>
      </dsp:txXfrm>
    </dsp:sp>
    <dsp:sp modelId="{A40647AA-930D-484B-9D4F-1947C5748BC5}">
      <dsp:nvSpPr>
        <dsp:cNvPr id="0" name=""/>
        <dsp:cNvSpPr/>
      </dsp:nvSpPr>
      <dsp:spPr>
        <a:xfrm>
          <a:off x="2205749" y="1440157"/>
          <a:ext cx="4346978" cy="30394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u="none" kern="1200" dirty="0" smtClean="0">
              <a:solidFill>
                <a:schemeClr val="bg1"/>
              </a:solidFill>
            </a:rPr>
            <a:t>-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u="none" kern="1200" dirty="0" err="1" smtClean="0">
              <a:solidFill>
                <a:srgbClr val="FFC000"/>
              </a:solidFill>
            </a:rPr>
            <a:t>Rex</a:t>
          </a:r>
          <a:r>
            <a:rPr lang="cs-CZ" sz="2400" b="1" u="none" kern="1200" dirty="0" smtClean="0">
              <a:solidFill>
                <a:srgbClr val="FFC000"/>
              </a:solidFill>
            </a:rPr>
            <a:t>               Šemík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u="none" kern="1200" dirty="0" smtClean="0">
              <a:solidFill>
                <a:srgbClr val="FFC000"/>
              </a:solidFill>
            </a:rPr>
            <a:t>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</dsp:txBody>
      <dsp:txXfrm>
        <a:off x="2205749" y="1440157"/>
        <a:ext cx="4346978" cy="3039457"/>
      </dsp:txXfrm>
    </dsp:sp>
    <dsp:sp modelId="{0081A842-0F4A-4C44-BD75-8A5946D02F50}">
      <dsp:nvSpPr>
        <dsp:cNvPr id="0" name=""/>
        <dsp:cNvSpPr/>
      </dsp:nvSpPr>
      <dsp:spPr>
        <a:xfrm>
          <a:off x="0" y="4486818"/>
          <a:ext cx="6552728" cy="337717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8E9AC9-F8FA-4939-B924-807531E5D24D}">
      <dsp:nvSpPr>
        <dsp:cNvPr id="0" name=""/>
        <dsp:cNvSpPr/>
      </dsp:nvSpPr>
      <dsp:spPr>
        <a:xfrm>
          <a:off x="0" y="147586"/>
          <a:ext cx="6552728" cy="54960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Podstatná jména </a:t>
          </a:r>
          <a:r>
            <a:rPr lang="cs-CZ" sz="3600" b="1" u="sng" kern="1200" dirty="0" smtClean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vlastní </a:t>
          </a:r>
          <a:r>
            <a:rPr lang="cs-CZ" sz="2800" b="1" u="none" kern="12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označují:</a:t>
          </a:r>
          <a:endParaRPr lang="cs-CZ" sz="2800" b="1" u="none" kern="1200" dirty="0">
            <a:solidFill>
              <a:srgbClr val="FFC0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sp:txBody>
      <dsp:txXfrm>
        <a:off x="0" y="147586"/>
        <a:ext cx="6552728" cy="549606"/>
      </dsp:txXfrm>
    </dsp:sp>
    <dsp:sp modelId="{96774AC5-259B-4421-B574-8969CBA3F9B1}">
      <dsp:nvSpPr>
        <dsp:cNvPr id="0" name=""/>
        <dsp:cNvSpPr/>
      </dsp:nvSpPr>
      <dsp:spPr>
        <a:xfrm>
          <a:off x="891" y="794192"/>
          <a:ext cx="2203966" cy="37432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jména příslušníků národa, státu, jména obyvatel obce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sp:txBody>
      <dsp:txXfrm>
        <a:off x="891" y="794192"/>
        <a:ext cx="2203966" cy="3743213"/>
      </dsp:txXfrm>
    </dsp:sp>
    <dsp:sp modelId="{A40647AA-930D-484B-9D4F-1947C5748BC5}">
      <dsp:nvSpPr>
        <dsp:cNvPr id="0" name=""/>
        <dsp:cNvSpPr/>
      </dsp:nvSpPr>
      <dsp:spPr>
        <a:xfrm>
          <a:off x="2205749" y="787247"/>
          <a:ext cx="4346978" cy="37426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u="none" kern="1200" dirty="0" smtClean="0">
              <a:solidFill>
                <a:schemeClr val="bg1"/>
              </a:solidFill>
            </a:rPr>
            <a:t>-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u="none" kern="1200" dirty="0" smtClean="0">
              <a:solidFill>
                <a:srgbClr val="FFC000"/>
              </a:solidFill>
            </a:rPr>
            <a:t>-  Čech, Slovák, </a:t>
          </a:r>
          <a:r>
            <a:rPr lang="cs-CZ" sz="2400" b="1" u="none" kern="1200" dirty="0" err="1" smtClean="0">
              <a:solidFill>
                <a:srgbClr val="FFC000"/>
              </a:solidFill>
            </a:rPr>
            <a:t>Opavan</a:t>
          </a: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u="none" kern="1200" dirty="0" smtClean="0">
              <a:solidFill>
                <a:srgbClr val="FFC000"/>
              </a:solidFill>
            </a:rPr>
            <a:t>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</dsp:txBody>
      <dsp:txXfrm>
        <a:off x="2205749" y="787247"/>
        <a:ext cx="4346978" cy="3742697"/>
      </dsp:txXfrm>
    </dsp:sp>
    <dsp:sp modelId="{0081A842-0F4A-4C44-BD75-8A5946D02F50}">
      <dsp:nvSpPr>
        <dsp:cNvPr id="0" name=""/>
        <dsp:cNvSpPr/>
      </dsp:nvSpPr>
      <dsp:spPr>
        <a:xfrm>
          <a:off x="0" y="4109641"/>
          <a:ext cx="6552728" cy="645124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8E9AC9-F8FA-4939-B924-807531E5D24D}">
      <dsp:nvSpPr>
        <dsp:cNvPr id="0" name=""/>
        <dsp:cNvSpPr/>
      </dsp:nvSpPr>
      <dsp:spPr>
        <a:xfrm>
          <a:off x="0" y="185026"/>
          <a:ext cx="6552728" cy="54960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Podstatná jména </a:t>
          </a:r>
          <a:r>
            <a:rPr lang="cs-CZ" sz="3600" b="1" u="sng" kern="1200" dirty="0" smtClean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vlastní </a:t>
          </a:r>
          <a:r>
            <a:rPr lang="cs-CZ" sz="2800" b="1" u="none" kern="12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označují:</a:t>
          </a:r>
          <a:endParaRPr lang="cs-CZ" sz="2800" b="1" u="none" kern="1200" dirty="0">
            <a:solidFill>
              <a:srgbClr val="FFC0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sp:txBody>
      <dsp:txXfrm>
        <a:off x="0" y="185026"/>
        <a:ext cx="6552728" cy="549606"/>
      </dsp:txXfrm>
    </dsp:sp>
    <dsp:sp modelId="{96774AC5-259B-4421-B574-8969CBA3F9B1}">
      <dsp:nvSpPr>
        <dsp:cNvPr id="0" name=""/>
        <dsp:cNvSpPr/>
      </dsp:nvSpPr>
      <dsp:spPr>
        <a:xfrm>
          <a:off x="0" y="759748"/>
          <a:ext cx="2203966" cy="37432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názvy spolků, podniků, uměleckých děl, knih, časopisů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názvy svátečních dní a období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b="1" kern="1200" dirty="0">
            <a:solidFill>
              <a:srgbClr val="FFFF0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</dsp:txBody>
      <dsp:txXfrm>
        <a:off x="0" y="759748"/>
        <a:ext cx="2203966" cy="3743213"/>
      </dsp:txXfrm>
    </dsp:sp>
    <dsp:sp modelId="{A40647AA-930D-484B-9D4F-1947C5748BC5}">
      <dsp:nvSpPr>
        <dsp:cNvPr id="0" name=""/>
        <dsp:cNvSpPr/>
      </dsp:nvSpPr>
      <dsp:spPr>
        <a:xfrm>
          <a:off x="2205749" y="759763"/>
          <a:ext cx="4346978" cy="38725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kern="1200" dirty="0" smtClean="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u="none" kern="1200" dirty="0" smtClean="0">
              <a:solidFill>
                <a:schemeClr val="bg1"/>
              </a:solidFill>
            </a:rPr>
            <a:t>-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u="none" kern="1200" dirty="0" smtClean="0">
              <a:solidFill>
                <a:srgbClr val="FFC000"/>
              </a:solidFill>
            </a:rPr>
            <a:t>- Domovina </a:t>
          </a:r>
          <a:r>
            <a:rPr lang="cs-CZ" sz="2400" b="1" u="none" kern="1200" dirty="0" smtClean="0">
              <a:solidFill>
                <a:schemeClr val="bg1"/>
              </a:solidFill>
            </a:rPr>
            <a:t>(spolek), </a:t>
          </a:r>
          <a:r>
            <a:rPr lang="cs-CZ" sz="2400" b="1" u="none" kern="1200" dirty="0" smtClean="0">
              <a:solidFill>
                <a:srgbClr val="FFC000"/>
              </a:solidFill>
            </a:rPr>
            <a:t>Škoda           </a:t>
          </a:r>
          <a:r>
            <a:rPr lang="cs-CZ" sz="2400" b="1" u="none" kern="1200" dirty="0" smtClean="0">
              <a:solidFill>
                <a:schemeClr val="bg1"/>
              </a:solidFill>
            </a:rPr>
            <a:t>(podnik), </a:t>
          </a:r>
          <a:r>
            <a:rPr lang="cs-CZ" sz="2400" b="1" u="none" kern="1200" dirty="0" smtClean="0">
              <a:solidFill>
                <a:srgbClr val="FFC000"/>
              </a:solidFill>
            </a:rPr>
            <a:t>Tajemství </a:t>
          </a:r>
          <a:r>
            <a:rPr lang="cs-CZ" sz="2400" b="1" u="none" kern="1200" dirty="0" smtClean="0">
              <a:solidFill>
                <a:schemeClr val="bg1"/>
              </a:solidFill>
            </a:rPr>
            <a:t>(opera),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u="none" kern="1200" dirty="0" smtClean="0">
              <a:solidFill>
                <a:srgbClr val="FFC000"/>
              </a:solidFill>
            </a:rPr>
            <a:t>Faraón </a:t>
          </a:r>
          <a:r>
            <a:rPr lang="cs-CZ" sz="2400" b="1" u="none" kern="1200" dirty="0" smtClean="0">
              <a:solidFill>
                <a:schemeClr val="bg1"/>
              </a:solidFill>
            </a:rPr>
            <a:t>(kniha)</a:t>
          </a: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u="none" kern="1200" dirty="0" smtClean="0">
              <a:solidFill>
                <a:schemeClr val="bg1"/>
              </a:solidFill>
            </a:rPr>
            <a:t>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u="none" kern="1200" dirty="0" smtClean="0">
              <a:solidFill>
                <a:srgbClr val="FFC000"/>
              </a:solidFill>
            </a:rPr>
            <a:t>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rgbClr val="FFC00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b="1" u="none" kern="1200" dirty="0" smtClean="0">
            <a:solidFill>
              <a:schemeClr val="bg1"/>
            </a:solidFill>
          </a:endParaRPr>
        </a:p>
      </dsp:txBody>
      <dsp:txXfrm>
        <a:off x="2205749" y="759763"/>
        <a:ext cx="4346978" cy="3872542"/>
      </dsp:txXfrm>
    </dsp:sp>
    <dsp:sp modelId="{0081A842-0F4A-4C44-BD75-8A5946D02F50}">
      <dsp:nvSpPr>
        <dsp:cNvPr id="0" name=""/>
        <dsp:cNvSpPr/>
      </dsp:nvSpPr>
      <dsp:spPr>
        <a:xfrm>
          <a:off x="0" y="4300784"/>
          <a:ext cx="6552728" cy="337717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82FC3A-4C53-4A7C-8AF5-B03D4A3255F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77BD33-A29B-40D4-A4E5-9E958596A6B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FDF7A-291A-49B4-B0EA-32F827AB2E2E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3D513-FC1A-422D-8015-231FEE043C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diagramLayout" Target="../diagrams/layout2.xml"/><Relationship Id="rId7" Type="http://schemas.openxmlformats.org/officeDocument/2006/relationships/image" Target="../media/image5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11791256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</a:t>
                      </a:r>
                      <a:r>
                        <a:rPr lang="cs-CZ" sz="1200" dirty="0" err="1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Melč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jazyk_6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cs-CZ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Podstatná jména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obecná a vlastní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/2012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4" name="Obrázek 3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764704"/>
            <a:ext cx="8496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Anotace: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Prezentace je určena pro žáky </a:t>
            </a:r>
            <a:r>
              <a:rPr lang="cs-CZ" dirty="0" err="1" smtClean="0">
                <a:solidFill>
                  <a:schemeClr val="bg1"/>
                </a:solidFill>
              </a:rPr>
              <a:t>II.stupně</a:t>
            </a:r>
            <a:r>
              <a:rPr lang="cs-CZ" dirty="0" smtClean="0">
                <a:solidFill>
                  <a:schemeClr val="bg1"/>
                </a:solidFill>
              </a:rPr>
              <a:t> a slouží k opakování a procvičení učiva.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1470025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bg1"/>
                </a:solidFill>
              </a:rPr>
              <a:t>ČESKÝ  JAZYK</a:t>
            </a:r>
            <a:endParaRPr lang="cs-CZ" sz="8000" b="1" dirty="0">
              <a:solidFill>
                <a:schemeClr val="bg1"/>
              </a:solidFill>
            </a:endParaRPr>
          </a:p>
        </p:txBody>
      </p:sp>
      <p:pic>
        <p:nvPicPr>
          <p:cNvPr id="11268" name="Picture 4" descr="http://t1.gstatic.com/images?q=tbn:ANd9GcRKhpfGPdLgcFQDgOtVZ1_Tiz81YWIlK7_BFIXE72a8Zal-Gju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085184"/>
            <a:ext cx="2133579" cy="633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" name="TextovéPole 5"/>
          <p:cNvSpPr txBox="1"/>
          <p:nvPr/>
        </p:nvSpPr>
        <p:spPr>
          <a:xfrm>
            <a:off x="3131840" y="4509120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6. ročník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 txBox="1">
            <a:spLocks noGrp="1"/>
          </p:cNvSpPr>
          <p:nvPr>
            <p:ph type="title"/>
          </p:nvPr>
        </p:nvSpPr>
        <p:spPr>
          <a:xfrm>
            <a:off x="459924" y="711855"/>
            <a:ext cx="8229600" cy="329320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chemeClr val="bg1"/>
                </a:solidFill>
              </a:rPr>
              <a:t>PODSTATNÁ  JMÉNA </a:t>
            </a:r>
            <a:br>
              <a:rPr lang="cs-CZ" sz="6000" b="1" dirty="0" smtClean="0">
                <a:solidFill>
                  <a:schemeClr val="bg1"/>
                </a:solidFill>
              </a:rPr>
            </a:b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endParaRPr lang="cs-CZ" sz="6600" b="1" dirty="0" smtClean="0">
              <a:solidFill>
                <a:schemeClr val="bg1"/>
              </a:solidFill>
            </a:endParaRPr>
          </a:p>
          <a:p>
            <a:pPr algn="ctr"/>
            <a:r>
              <a:rPr lang="cs-CZ" sz="60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OBECNÁ  a  VLASTNÍ</a:t>
            </a:r>
            <a:br>
              <a:rPr lang="cs-CZ" sz="60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60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331640" y="548680"/>
          <a:ext cx="6552728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266" name="Picture 2" descr="http://www.job-search.sk/img/professions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3356992"/>
            <a:ext cx="2016224" cy="151216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5" name="Šipka doprava 4"/>
          <p:cNvSpPr/>
          <p:nvPr/>
        </p:nvSpPr>
        <p:spPr>
          <a:xfrm rot="18748801">
            <a:off x="1154868" y="4375068"/>
            <a:ext cx="576064" cy="360040"/>
          </a:xfrm>
          <a:prstGeom prst="rightArrow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0.04305 -0.006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331640" y="548680"/>
          <a:ext cx="6552728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3563888" y="3356992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- jména zeměpisná:    </a:t>
            </a:r>
            <a:r>
              <a:rPr lang="cs-CZ" sz="2400" b="1" dirty="0" smtClean="0">
                <a:solidFill>
                  <a:schemeClr val="bg1"/>
                </a:solidFill>
              </a:rPr>
              <a:t>Sněžka,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  Labe, Slezsko, Polsko</a:t>
            </a:r>
            <a:endParaRPr lang="cs-CZ" sz="2400" b="1" dirty="0">
              <a:solidFill>
                <a:srgbClr val="FFC000"/>
              </a:solidFill>
            </a:endParaRPr>
          </a:p>
        </p:txBody>
      </p:sp>
      <p:pic>
        <p:nvPicPr>
          <p:cNvPr id="7170" name="Picture 2" descr="Soubor:Bloodhound 42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1916832"/>
            <a:ext cx="791634" cy="9240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7172" name="Picture 4" descr="http://upload.wikimedia.org/wikipedia/commons/thumb/d/dd/Muybridge_race_horse_animated.gif/220px-Muybridge_race_horse_animated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95364" y="1916833"/>
            <a:ext cx="1400972" cy="93610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agram 10"/>
          <p:cNvGraphicFramePr/>
          <p:nvPr/>
        </p:nvGraphicFramePr>
        <p:xfrm>
          <a:off x="1331640" y="476672"/>
          <a:ext cx="6552728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331640" y="44624"/>
          <a:ext cx="6552728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707904" y="3183359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- Vánoce, Velikonoce, Dušičky</a:t>
            </a:r>
            <a:endParaRPr lang="cs-CZ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thumb/3/3e/Still_life_with_Bible.jpg/220px-Still_life_with_Bib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00808"/>
            <a:ext cx="3698784" cy="314396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bg1"/>
                </a:solidFill>
              </a:rPr>
              <a:t>Vlastní jména píšeme s </a:t>
            </a:r>
            <a:r>
              <a:rPr lang="cs-CZ" sz="3200" b="1" dirty="0" smtClean="0">
                <a:solidFill>
                  <a:srgbClr val="FFC000"/>
                </a:solidFill>
              </a:rPr>
              <a:t>VELKÝM začátečním písmenem</a:t>
            </a:r>
            <a:r>
              <a:rPr lang="cs-CZ" sz="3200" b="1" dirty="0" smtClean="0">
                <a:solidFill>
                  <a:schemeClr val="bg1"/>
                </a:solidFill>
              </a:rPr>
              <a:t>.</a:t>
            </a:r>
            <a:endParaRPr lang="cs-CZ" sz="3200" b="1" dirty="0">
              <a:solidFill>
                <a:schemeClr val="bg1"/>
              </a:solidFill>
            </a:endParaRPr>
          </a:p>
        </p:txBody>
      </p:sp>
      <p:pic>
        <p:nvPicPr>
          <p:cNvPr id="34826" name="Picture 10" descr="http://www.dolnibojanovice.knihovna.info/admin/img/367/knihomo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36340" y="4149080"/>
            <a:ext cx="1236340" cy="14916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8" name="TextovéPole 7"/>
          <p:cNvSpPr txBox="1"/>
          <p:nvPr/>
        </p:nvSpPr>
        <p:spPr>
          <a:xfrm>
            <a:off x="4644008" y="4212377"/>
            <a:ext cx="4032448" cy="584775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Vše najdeš v knihách</a:t>
            </a:r>
          </a:p>
        </p:txBody>
      </p:sp>
      <p:pic>
        <p:nvPicPr>
          <p:cNvPr id="9" name="Picture 2" descr="http://www.tisnov-mesto.cz/obrazek/vykricnik-2.png?x=200&amp;y=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4408" y="3779515"/>
            <a:ext cx="771362" cy="100811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715 -0.00371 L 0.33715 -0.0037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l"/>
            <a:r>
              <a:rPr lang="cs-CZ" sz="2400" b="1" dirty="0" smtClean="0">
                <a:solidFill>
                  <a:srgbClr val="FFC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Podstatná jména OBECNÁ neoznačují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určitou osobu, zvíře nebo věc</a:t>
            </a:r>
            <a:r>
              <a:rPr lang="cs-CZ" sz="2400" b="1" dirty="0" smtClean="0">
                <a:solidFill>
                  <a:srgbClr val="FFC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– označují je OBECNĚ: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chlapec, pes, město, opera, noviny.</a:t>
            </a:r>
            <a:endParaRPr lang="cs-CZ" sz="2400" b="1" dirty="0">
              <a:solidFill>
                <a:srgbClr val="FFC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cs-CZ" b="1" dirty="0" smtClean="0">
              <a:solidFill>
                <a:schemeClr val="bg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  <a:p>
            <a:r>
              <a:rPr lang="cs-CZ" b="1" u="sng" dirty="0" smtClean="0">
                <a:solidFill>
                  <a:srgbClr val="FFC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OBECNÁ</a:t>
            </a:r>
            <a:r>
              <a:rPr lang="cs-CZ" sz="2400" b="1" u="sng" dirty="0" smtClean="0">
                <a:solidFill>
                  <a:srgbClr val="FFC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 JMÉNA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 píšeme s malým začátečním písmenem.</a:t>
            </a:r>
            <a:endParaRPr lang="cs-CZ" sz="2400" b="1" dirty="0">
              <a:solidFill>
                <a:schemeClr val="bg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cs-CZ" sz="2800" b="1" dirty="0" smtClean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ÚKOL:   </a:t>
            </a:r>
            <a:r>
              <a:rPr lang="cs-CZ" sz="2800" b="1" dirty="0" smtClean="0">
                <a:solidFill>
                  <a:schemeClr val="bg1"/>
                </a:solidFill>
              </a:rPr>
              <a:t>ROZHODNI,  kde píšeme velké a kde malé    </a:t>
            </a:r>
            <a:br>
              <a:rPr lang="cs-CZ" sz="2800" b="1" dirty="0" smtClean="0">
                <a:solidFill>
                  <a:schemeClr val="bg1"/>
                </a:solidFill>
              </a:rPr>
            </a:br>
            <a:r>
              <a:rPr lang="cs-CZ" sz="2800" b="1" dirty="0" smtClean="0">
                <a:solidFill>
                  <a:schemeClr val="bg1"/>
                </a:solidFill>
              </a:rPr>
              <a:t>                písmeno.</a:t>
            </a:r>
            <a:br>
              <a:rPr lang="cs-CZ" sz="2800" b="1" dirty="0" smtClean="0">
                <a:solidFill>
                  <a:schemeClr val="bg1"/>
                </a:solidFill>
              </a:rPr>
            </a:br>
            <a:r>
              <a:rPr lang="cs-CZ" sz="2800" b="1" dirty="0" smtClean="0">
                <a:solidFill>
                  <a:schemeClr val="bg1"/>
                </a:solidFill>
              </a:rPr>
              <a:t>                ODŮVODNI své rozhodnutí.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67544" y="3284984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(č)ech,   (b)</a:t>
            </a:r>
            <a:r>
              <a:rPr lang="cs-CZ" sz="2400" b="1" dirty="0" err="1" smtClean="0">
                <a:solidFill>
                  <a:srgbClr val="FFFF00"/>
                </a:solidFill>
              </a:rPr>
              <a:t>ožena</a:t>
            </a:r>
            <a:r>
              <a:rPr lang="cs-CZ" sz="2400" b="1" dirty="0" smtClean="0">
                <a:solidFill>
                  <a:srgbClr val="FFFF00"/>
                </a:solidFill>
              </a:rPr>
              <a:t>  (n)</a:t>
            </a:r>
            <a:r>
              <a:rPr lang="cs-CZ" sz="2400" b="1" dirty="0" err="1" smtClean="0">
                <a:solidFill>
                  <a:srgbClr val="FFFF00"/>
                </a:solidFill>
              </a:rPr>
              <a:t>ěmcová</a:t>
            </a:r>
            <a:r>
              <a:rPr lang="cs-CZ" sz="2400" b="1" dirty="0" smtClean="0">
                <a:solidFill>
                  <a:srgbClr val="FFFF00"/>
                </a:solidFill>
              </a:rPr>
              <a:t>,  (m)</a:t>
            </a:r>
            <a:r>
              <a:rPr lang="cs-CZ" sz="2400" b="1" dirty="0" err="1" smtClean="0">
                <a:solidFill>
                  <a:srgbClr val="FFFF00"/>
                </a:solidFill>
              </a:rPr>
              <a:t>ěsíc</a:t>
            </a:r>
            <a:r>
              <a:rPr lang="cs-CZ" sz="2400" b="1" dirty="0" smtClean="0">
                <a:solidFill>
                  <a:srgbClr val="FFFF00"/>
                </a:solidFill>
              </a:rPr>
              <a:t>,   (p)es  (a)zor,</a:t>
            </a:r>
          </a:p>
          <a:p>
            <a:endParaRPr lang="cs-CZ" sz="2400" b="1" dirty="0" smtClean="0">
              <a:solidFill>
                <a:srgbClr val="FFFF00"/>
              </a:solidFill>
            </a:endParaRPr>
          </a:p>
          <a:p>
            <a:r>
              <a:rPr lang="cs-CZ" sz="2400" b="1" dirty="0" smtClean="0">
                <a:solidFill>
                  <a:srgbClr val="FFFF00"/>
                </a:solidFill>
              </a:rPr>
              <a:t>(m)oravské  (m)</a:t>
            </a:r>
            <a:r>
              <a:rPr lang="cs-CZ" sz="2400" b="1" dirty="0" err="1" smtClean="0">
                <a:solidFill>
                  <a:srgbClr val="FFFF00"/>
                </a:solidFill>
              </a:rPr>
              <a:t>ěsto</a:t>
            </a:r>
            <a:r>
              <a:rPr lang="cs-CZ" sz="2400" b="1" dirty="0" smtClean="0">
                <a:solidFill>
                  <a:srgbClr val="FFFF00"/>
                </a:solidFill>
              </a:rPr>
              <a:t>, </a:t>
            </a:r>
            <a:endParaRPr lang="cs-CZ" sz="2400" b="1" dirty="0">
              <a:solidFill>
                <a:srgbClr val="FFFF00"/>
              </a:solidFill>
            </a:endParaRPr>
          </a:p>
        </p:txBody>
      </p:sp>
      <p:pic>
        <p:nvPicPr>
          <p:cNvPr id="6146" name="Picture 2" descr="http://3.bp.blogspot.com/-Jwo8BWelNDo/TzzWkozIeuI/AAAAAAAAATg/H5h05FurcuI/s1600/zatrzitk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136525"/>
            <a:ext cx="152400" cy="190500"/>
          </a:xfrm>
          <a:prstGeom prst="rect">
            <a:avLst/>
          </a:prstGeom>
          <a:noFill/>
        </p:spPr>
      </p:pic>
      <p:pic>
        <p:nvPicPr>
          <p:cNvPr id="6150" name="Picture 6" descr="http://3.bp.blogspot.com/-Jwo8BWelNDo/TzzWkozIeuI/AAAAAAAAATg/H5h05FurcuI/s1600/zatrzitk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136525"/>
            <a:ext cx="152400" cy="190500"/>
          </a:xfrm>
          <a:prstGeom prst="rect">
            <a:avLst/>
          </a:prstGeom>
          <a:noFill/>
        </p:spPr>
      </p:pic>
      <p:pic>
        <p:nvPicPr>
          <p:cNvPr id="6152" name="Picture 8" descr="http://3.bp.blogspot.com/-Jwo8BWelNDo/TzzWkozIeuI/AAAAAAAAATg/H5h05FurcuI/s1600/zatrzitk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136525"/>
            <a:ext cx="152400" cy="190500"/>
          </a:xfrm>
          <a:prstGeom prst="rect">
            <a:avLst/>
          </a:prstGeom>
          <a:noFill/>
        </p:spPr>
      </p:pic>
      <p:sp>
        <p:nvSpPr>
          <p:cNvPr id="19" name="Zástupný symbol pro obsah 18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3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052736"/>
            <a:ext cx="85689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http://upload.wikimedia.org/wikipedia/commons/3/3e/Still_life_with_Bible.jpg</a:t>
            </a:r>
          </a:p>
          <a:p>
            <a:r>
              <a:rPr lang="cs-CZ" sz="1100" dirty="0" smtClean="0">
                <a:solidFill>
                  <a:schemeClr val="bg1"/>
                </a:solidFill>
              </a:rPr>
              <a:t>http://upload.wikimedia.org/wikipedia/commons/thumb/3/32/Bloodhound_423.jpg/514px-Bloodhound_423.jpg</a:t>
            </a:r>
          </a:p>
          <a:p>
            <a:r>
              <a:rPr lang="cs-CZ" sz="1100" dirty="0" smtClean="0">
                <a:solidFill>
                  <a:schemeClr val="bg1"/>
                </a:solidFill>
              </a:rPr>
              <a:t>http://upload.wikimedia.org/wikipedia/commons/d/dd/Muybridge_race_horse_animated.gif</a:t>
            </a:r>
          </a:p>
          <a:p>
            <a:r>
              <a:rPr lang="cs-CZ" sz="1100" dirty="0" smtClean="0">
                <a:solidFill>
                  <a:schemeClr val="bg1"/>
                </a:solidFill>
              </a:rPr>
              <a:t>Český jazyk  pro 6.ročník základní školy a primu víceletého gymnázia, Nakladatelství </a:t>
            </a:r>
            <a:r>
              <a:rPr lang="cs-CZ" sz="1100" dirty="0" err="1" smtClean="0">
                <a:solidFill>
                  <a:schemeClr val="bg1"/>
                </a:solidFill>
              </a:rPr>
              <a:t>Fraus</a:t>
            </a:r>
            <a:endParaRPr lang="cs-CZ" sz="1100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692696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bg1"/>
                </a:solidFill>
              </a:rPr>
              <a:t>citace:</a:t>
            </a:r>
            <a:endParaRPr lang="cs-CZ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1009</TotalTime>
  <Words>300</Words>
  <Application>Microsoft Office PowerPoint</Application>
  <PresentationFormat>Předvádění na obrazovce (4:3)</PresentationFormat>
  <Paragraphs>131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ČESKÝ  JAZYK</vt:lpstr>
      <vt:lpstr>PODSTATNÁ  JMÉNA    OBECNÁ  a  VLASTNÍ </vt:lpstr>
      <vt:lpstr>Snímek 5</vt:lpstr>
      <vt:lpstr>Snímek 6</vt:lpstr>
      <vt:lpstr>Snímek 7</vt:lpstr>
      <vt:lpstr>Snímek 8</vt:lpstr>
      <vt:lpstr>Vlastní jména píšeme s VELKÝM začátečním písmenem.</vt:lpstr>
      <vt:lpstr>Podstatná jména OBECNÁ neoznačují určitou osobu, zvíře nebo věc – označují je OBECNĚ: chlapec, pes, město, opera, noviny.</vt:lpstr>
      <vt:lpstr>ÚKOL:   ROZHODNI,  kde píšeme velké a kde malé                     písmeno.                 ODŮVODNI své rozhodnutí.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 JAZYK</dc:title>
  <dc:creator>Jirka</dc:creator>
  <cp:lastModifiedBy>Jirka</cp:lastModifiedBy>
  <cp:revision>127</cp:revision>
  <dcterms:created xsi:type="dcterms:W3CDTF">2012-09-23T06:05:13Z</dcterms:created>
  <dcterms:modified xsi:type="dcterms:W3CDTF">2013-06-25T21:28:08Z</dcterms:modified>
</cp:coreProperties>
</file>