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56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1061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347D50-337B-4553-8907-0618D51F8B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D35EC8-DC10-4F83-AC5A-694021683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D35EC8-DC10-4F83-AC5A-69402168314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468A04-C158-4356-AB46-DE009A4FAE73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E4342-A343-4870-A413-40A22A1B5F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Slovní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druhy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5" name="Obrázek 4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14096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PROCVIČOVÁNÍ </a:t>
            </a:r>
            <a:endParaRPr lang="cs-CZ" sz="66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268760"/>
            <a:ext cx="8136904" cy="1752600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SLOVNÍ DRUHY</a:t>
            </a:r>
            <a:endParaRPr lang="cs-CZ" sz="8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568952" cy="53860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KOLIK  </a:t>
            </a:r>
            <a:r>
              <a:rPr lang="cs-CZ" sz="29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SLOVNÍCH DRUHŮ </a:t>
            </a:r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ROZEZNÁVÁME?</a:t>
            </a:r>
            <a:endParaRPr lang="cs-CZ" sz="29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977997">
            <a:off x="957405" y="1847798"/>
            <a:ext cx="7200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4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20848940">
            <a:off x="2151527" y="4536720"/>
            <a:ext cx="170512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11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463754">
            <a:off x="4017402" y="2202366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6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4509120"/>
            <a:ext cx="7200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5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0508941">
            <a:off x="6224668" y="1623465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9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463754">
            <a:off x="6575035" y="3236880"/>
            <a:ext cx="7200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3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463754">
            <a:off x="1966524" y="3046697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8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1250084">
            <a:off x="3764353" y="3802936"/>
            <a:ext cx="17519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10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009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4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052936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Podstatná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Přídavná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Zájmena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Číslovky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Slovesa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052936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6.	Příslovce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7.	Předložky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8.	Spojky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9.	Částice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10.	Citoslovce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VYJMENUJ  SLOVNÍ  DRUHY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PŘIŘAĎ  SPRÁVNĚ  POJEM: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887216"/>
            <a:ext cx="4038600" cy="2620888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6.	Příslovce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7.	Předložky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8.	Spojky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9.	Částice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10.	Citoslovce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2887216"/>
            <a:ext cx="4038600" cy="2620888"/>
          </a:xfrm>
          <a:prstGeom prst="rect">
            <a:avLst/>
          </a:prstGeom>
          <a:ln w="9525" cap="flat" cmpd="sng" algn="ctr">
            <a:noFill/>
            <a:prstDash val="solid"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Podstatná jména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Přídavná jména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Zájmena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Číslovky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Slovesa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1321604"/>
            <a:ext cx="3672408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SLOVA  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OHEBNÁ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1979712"/>
            <a:ext cx="3672408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SLOVA  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NEOHEBNÁ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flipH="1">
            <a:off x="2339752" y="1835696"/>
            <a:ext cx="576064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6732240" y="2339752"/>
            <a:ext cx="216024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67544" y="5704964"/>
            <a:ext cx="4032448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DAJÍ  SE  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OHÝBAT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6290156"/>
            <a:ext cx="4032448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ü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skloňovat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a  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časovat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53435" y="5714092"/>
            <a:ext cx="4032448" cy="95410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JEJICH  TVARY  SE  NEMĚNÍ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466455"/>
            <a:ext cx="8568952" cy="53860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1.   KTERÉ  SLOVNÍ  DRUHY</a:t>
            </a:r>
            <a:r>
              <a:rPr lang="cs-CZ" sz="29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900" b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ČASUJEME</a:t>
            </a:r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9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402559"/>
            <a:ext cx="8568952" cy="53860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2.   KTERÉ  SLOVNÍ  DRUHY</a:t>
            </a:r>
            <a:r>
              <a:rPr lang="cs-CZ" sz="29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900" b="1" u="sng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SKLOŇUJEME</a:t>
            </a:r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9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404664"/>
            <a:ext cx="5400600" cy="262088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Podstatná jména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Přídavná jména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Zájmena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Číslovky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Slovesa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121</Words>
  <Application>Microsoft Office PowerPoint</Application>
  <PresentationFormat>Předvádění na obrazovce (4:3)</PresentationFormat>
  <Paragraphs>62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PROCVIČOVÁNÍ </vt:lpstr>
      <vt:lpstr>Snímek 3</vt:lpstr>
      <vt:lpstr>VYJMENUJ  SLOVNÍ  DRUHY</vt:lpstr>
      <vt:lpstr>PŘIŘAĎ  SPRÁVNĚ  POJEM: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</dc:title>
  <dc:creator>Jirka</dc:creator>
  <cp:lastModifiedBy>Jirka</cp:lastModifiedBy>
  <cp:revision>25</cp:revision>
  <dcterms:created xsi:type="dcterms:W3CDTF">2012-09-01T18:42:01Z</dcterms:created>
  <dcterms:modified xsi:type="dcterms:W3CDTF">2013-06-24T21:15:35Z</dcterms:modified>
</cp:coreProperties>
</file>