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74" r:id="rId2"/>
    <p:sldId id="275" r:id="rId3"/>
    <p:sldId id="257" r:id="rId4"/>
    <p:sldId id="271" r:id="rId5"/>
    <p:sldId id="272" r:id="rId6"/>
    <p:sldId id="261" r:id="rId7"/>
    <p:sldId id="262" r:id="rId8"/>
    <p:sldId id="273" r:id="rId9"/>
    <p:sldId id="265" r:id="rId10"/>
    <p:sldId id="266" r:id="rId11"/>
    <p:sldId id="263" r:id="rId12"/>
    <p:sldId id="264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 autoAdjust="0"/>
    <p:restoredTop sz="94676" autoAdjust="0"/>
  </p:normalViewPr>
  <p:slideViewPr>
    <p:cSldViewPr>
      <p:cViewPr>
        <p:scale>
          <a:sx n="73" d="100"/>
          <a:sy n="73" d="100"/>
        </p:scale>
        <p:origin x="-72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262763-3887-4931-AABA-426028D32176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A97239-AC00-4277-BA33-C26838501AC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735130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95EC1D4A-A796-47C3-A63E-CE236FB377E2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slide" Target="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slide" Target="slide11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slide" Target="slide12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75656" y="332656"/>
            <a:ext cx="5800725" cy="190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Zástupný symbol pro text 2"/>
          <p:cNvSpPr txBox="1">
            <a:spLocks/>
          </p:cNvSpPr>
          <p:nvPr/>
        </p:nvSpPr>
        <p:spPr>
          <a:xfrm>
            <a:off x="827584" y="2492896"/>
            <a:ext cx="7344816" cy="2448272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400" dirty="0" smtClean="0"/>
              <a:t>VY_32_INOVACE_115_Fyzika_magnetické_pole</a:t>
            </a:r>
          </a:p>
          <a:p>
            <a:pPr marL="0" indent="0">
              <a:buNone/>
            </a:pPr>
            <a:r>
              <a:rPr lang="cs-CZ" sz="2400" dirty="0" smtClean="0"/>
              <a:t>Mgr. Václav Černý</a:t>
            </a:r>
          </a:p>
          <a:p>
            <a:pPr marL="0" indent="0">
              <a:buNone/>
            </a:pPr>
            <a:r>
              <a:rPr lang="cs-CZ" sz="2400" dirty="0" smtClean="0"/>
              <a:t>ZŠ Speciální, Šafaříkova 991, Litvínov</a:t>
            </a:r>
          </a:p>
          <a:p>
            <a:pPr marL="0" indent="0">
              <a:buNone/>
            </a:pPr>
            <a:r>
              <a:rPr lang="cs-CZ" sz="2400" dirty="0" smtClean="0"/>
              <a:t>Číslo projektu: CZ.1.07/1.4.00/21.1535</a:t>
            </a:r>
          </a:p>
          <a:p>
            <a:pPr marL="0" indent="0">
              <a:buNone/>
            </a:pP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3077917965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3528" y="612844"/>
            <a:ext cx="849694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Anotace</a:t>
            </a:r>
            <a:r>
              <a:rPr lang="cs-CZ" dirty="0"/>
              <a:t>: žák získává základní informace </a:t>
            </a:r>
            <a:r>
              <a:rPr lang="cs-CZ" dirty="0" smtClean="0"/>
              <a:t>o magnetickém poli a jeho využití. </a:t>
            </a:r>
          </a:p>
          <a:p>
            <a:r>
              <a:rPr lang="cs-CZ" dirty="0" smtClean="0"/>
              <a:t>	Získané základní </a:t>
            </a:r>
            <a:r>
              <a:rPr lang="cs-CZ" dirty="0"/>
              <a:t>poznatky jsou zároveň ověřeny.</a:t>
            </a:r>
          </a:p>
          <a:p>
            <a:endParaRPr lang="cs-CZ" dirty="0"/>
          </a:p>
          <a:p>
            <a:r>
              <a:rPr lang="cs-CZ" dirty="0"/>
              <a:t>Klíčová slova: </a:t>
            </a:r>
            <a:r>
              <a:rPr lang="cs-CZ" dirty="0" smtClean="0"/>
              <a:t>magnet, magnetické pole, přitažlivost.</a:t>
            </a:r>
            <a:endParaRPr lang="cs-CZ" dirty="0"/>
          </a:p>
          <a:p>
            <a:endParaRPr lang="cs-CZ" dirty="0"/>
          </a:p>
          <a:p>
            <a:r>
              <a:rPr lang="cs-CZ" dirty="0"/>
              <a:t>Speciální vzdělávací potřeby: interaktivní tabule nebo PC.</a:t>
            </a:r>
          </a:p>
          <a:p>
            <a:endParaRPr lang="cs-CZ" dirty="0"/>
          </a:p>
          <a:p>
            <a:r>
              <a:rPr lang="cs-CZ" dirty="0"/>
              <a:t>Rozvíjení klíčových kompetencí: kompetence k učení, kompetence k řešení problémů.</a:t>
            </a:r>
          </a:p>
          <a:p>
            <a:endParaRPr lang="cs-CZ" dirty="0"/>
          </a:p>
          <a:p>
            <a:r>
              <a:rPr lang="cs-CZ" dirty="0"/>
              <a:t>Cílová skupina: </a:t>
            </a:r>
            <a:r>
              <a:rPr lang="cs-CZ" dirty="0" smtClean="0"/>
              <a:t>žák.</a:t>
            </a:r>
            <a:endParaRPr lang="cs-CZ" dirty="0"/>
          </a:p>
          <a:p>
            <a:endParaRPr lang="cs-CZ" dirty="0"/>
          </a:p>
          <a:p>
            <a:r>
              <a:rPr lang="cs-CZ" dirty="0"/>
              <a:t>Stupeň a typ vzdělávání: základní škola praktická, druhý </a:t>
            </a:r>
            <a:r>
              <a:rPr lang="cs-CZ" dirty="0" smtClean="0"/>
              <a:t>stupeň.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24757562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1979712" y="0"/>
            <a:ext cx="4248472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Magnetické pole</a:t>
            </a:r>
          </a:p>
        </p:txBody>
      </p:sp>
      <p:sp>
        <p:nvSpPr>
          <p:cNvPr id="10" name="Tlačítko akce: Dopředu nebo Další 9">
            <a:hlinkClick r:id="" action="ppaction://hlinkshowjump?jump=nextslide" highlightClick="1"/>
          </p:cNvPr>
          <p:cNvSpPr/>
          <p:nvPr/>
        </p:nvSpPr>
        <p:spPr>
          <a:xfrm>
            <a:off x="8172400" y="6309320"/>
            <a:ext cx="597699" cy="288032"/>
          </a:xfrm>
          <a:prstGeom prst="actionButtonForwardNex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179512" y="764704"/>
            <a:ext cx="8352928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Okolo každého</a:t>
            </a:r>
            <a:r>
              <a:rPr lang="cs-CZ" sz="28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magnetu je magnetické pole.</a:t>
            </a:r>
            <a:endParaRPr lang="cs-CZ" sz="28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026" name="Picture 2" descr="H:\DUMY\Venca_dumy\Jednotlivé fotky\vlastní_či namalované\PICT004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1268760"/>
            <a:ext cx="7008779" cy="5256584"/>
          </a:xfrm>
          <a:prstGeom prst="rect">
            <a:avLst/>
          </a:prstGeom>
          <a:noFill/>
        </p:spPr>
      </p:pic>
      <p:sp>
        <p:nvSpPr>
          <p:cNvPr id="17" name="Obdélník 16"/>
          <p:cNvSpPr/>
          <p:nvPr/>
        </p:nvSpPr>
        <p:spPr>
          <a:xfrm>
            <a:off x="899592" y="5661248"/>
            <a:ext cx="7291716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sz="2800" b="1" cap="none" spc="0" dirty="0" smtClean="0">
                <a:ln w="1905"/>
                <a:solidFill>
                  <a:schemeClr val="tx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Každý magnet má dva póly, severní a jižní.</a:t>
            </a:r>
            <a:endParaRPr lang="cs-CZ" sz="2800" b="1" cap="none" spc="0" dirty="0">
              <a:ln w="1905"/>
              <a:solidFill>
                <a:schemeClr val="tx2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2" name="Šipka dolů 21"/>
          <p:cNvSpPr/>
          <p:nvPr/>
        </p:nvSpPr>
        <p:spPr>
          <a:xfrm rot="19197920">
            <a:off x="1929190" y="2674100"/>
            <a:ext cx="865778" cy="82999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Šipka dolů 22"/>
          <p:cNvSpPr/>
          <p:nvPr/>
        </p:nvSpPr>
        <p:spPr>
          <a:xfrm rot="2411366">
            <a:off x="5673711" y="2674272"/>
            <a:ext cx="865778" cy="82999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86583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0" grpId="0" animBg="1"/>
      <p:bldP spid="15" grpId="0"/>
      <p:bldP spid="17" grpId="0"/>
      <p:bldP spid="22" grpId="0" animBg="1"/>
      <p:bldP spid="2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lačítko akce: Dopředu nebo Další 9">
            <a:hlinkClick r:id="" action="ppaction://hlinkshowjump?jump=nextslide" highlightClick="1"/>
          </p:cNvPr>
          <p:cNvSpPr/>
          <p:nvPr/>
        </p:nvSpPr>
        <p:spPr>
          <a:xfrm>
            <a:off x="8028384" y="6309320"/>
            <a:ext cx="597699" cy="288032"/>
          </a:xfrm>
          <a:prstGeom prst="actionButtonForwardNex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3212976"/>
            <a:ext cx="2770758" cy="5365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Obdélník 16"/>
          <p:cNvSpPr/>
          <p:nvPr/>
        </p:nvSpPr>
        <p:spPr>
          <a:xfrm>
            <a:off x="251520" y="836712"/>
            <a:ext cx="4824536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sz="28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Dva </a:t>
            </a:r>
            <a:r>
              <a:rPr lang="cs-CZ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jižní póly se odpuzují</a:t>
            </a:r>
            <a:r>
              <a:rPr lang="cs-CZ" sz="28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</a:t>
            </a:r>
            <a:endParaRPr lang="cs-CZ" sz="28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251520" y="1484784"/>
            <a:ext cx="5112568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sz="28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Dva severní</a:t>
            </a:r>
            <a:r>
              <a:rPr lang="cs-CZ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póly se odpuzují</a:t>
            </a:r>
            <a:r>
              <a:rPr lang="cs-CZ" sz="28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</a:t>
            </a:r>
            <a:endParaRPr lang="cs-CZ" sz="28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251520" y="2132856"/>
            <a:ext cx="5328592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sz="28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Severní a  </a:t>
            </a:r>
            <a:r>
              <a:rPr lang="cs-CZ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jižní pól se přitahují</a:t>
            </a:r>
            <a:endParaRPr lang="cs-CZ" sz="28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755576" y="0"/>
            <a:ext cx="7291716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sz="36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Vzájemná interakce magnetů </a:t>
            </a:r>
            <a:endParaRPr lang="cs-CZ" sz="36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22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0800000">
            <a:off x="4644008" y="3212976"/>
            <a:ext cx="2770758" cy="5365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0800000">
            <a:off x="1043608" y="4221088"/>
            <a:ext cx="2770758" cy="5365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016" y="4221088"/>
            <a:ext cx="2770758" cy="5365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5301208"/>
            <a:ext cx="2770758" cy="5365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016" y="5301208"/>
            <a:ext cx="2770758" cy="5365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" name="Tlačítko akce: Vlastní 26">
            <a:hlinkClick r:id="" action="ppaction://noaction" highlightClick="1"/>
          </p:cNvPr>
          <p:cNvSpPr/>
          <p:nvPr/>
        </p:nvSpPr>
        <p:spPr>
          <a:xfrm>
            <a:off x="6156176" y="1340768"/>
            <a:ext cx="2376264" cy="1080120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/>
              <a:t>Klikni</a:t>
            </a:r>
            <a:endParaRPr lang="cs-CZ" sz="3600" b="1" dirty="0"/>
          </a:p>
        </p:txBody>
      </p:sp>
    </p:spTree>
    <p:extLst>
      <p:ext uri="{BB962C8B-B14F-4D97-AF65-F5344CB8AC3E}">
        <p14:creationId xmlns:p14="http://schemas.microsoft.com/office/powerpoint/2010/main" xmlns="" val="1686583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94444E-6 2.22222E-6 L -0.04721 2.22222E-6 " pathEditMode="relative" ptsTypes="AA">
                                      <p:cBhvr>
                                        <p:cTn id="55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6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11111E-6 2.22222E-6 L 0.03159 2.22222E-6 " pathEditMode="relative" ptsTypes="AA">
                                      <p:cBhvr>
                                        <p:cTn id="5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8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6 2.22222E-6 L -0.03923 2.22222E-6 " pathEditMode="relative" ptsTypes="AA">
                                      <p:cBhvr>
                                        <p:cTn id="5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0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1.11111E-6 L 0.03142 -1.11111E-6 " pathEditMode="relative" ptsTypes="AA">
                                      <p:cBhvr>
                                        <p:cTn id="6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2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2.96296E-6 L 0.06112 0.00301 " pathEditMode="relative" rAng="0" ptsTypes="AA">
                                      <p:cBhvr>
                                        <p:cTn id="6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00" y="100"/>
                                    </p:animMotion>
                                  </p:childTnLst>
                                </p:cTn>
                              </p:par>
                              <p:par>
                                <p:cTn id="64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7.40741E-7 L -0.0316 7.40741E-7 " pathEditMode="relative" ptsTypes="AA">
                                      <p:cBhvr>
                                        <p:cTn id="6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10" grpId="0" animBg="1"/>
      <p:bldP spid="17" grpId="0"/>
      <p:bldP spid="19" grpId="0"/>
      <p:bldP spid="20" grpId="0"/>
      <p:bldP spid="21" grpId="0"/>
      <p:bldP spid="2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251520" y="908720"/>
            <a:ext cx="7291716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sz="28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Kolem naší Země je magnetické pole.</a:t>
            </a:r>
            <a:endParaRPr lang="cs-CZ" sz="28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0" name="Tlačítko akce: Dopředu nebo Další 9">
            <a:hlinkClick r:id="" action="ppaction://hlinkshowjump?jump=nextslide" highlightClick="1"/>
          </p:cNvPr>
          <p:cNvSpPr/>
          <p:nvPr/>
        </p:nvSpPr>
        <p:spPr>
          <a:xfrm>
            <a:off x="8028384" y="6309320"/>
            <a:ext cx="597699" cy="288032"/>
          </a:xfrm>
          <a:prstGeom prst="actionButtonForwardNex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539552" y="0"/>
            <a:ext cx="7632848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Kde využíváme magnetické pole</a:t>
            </a:r>
          </a:p>
        </p:txBody>
      </p:sp>
      <p:sp>
        <p:nvSpPr>
          <p:cNvPr id="11" name="Obdélník 10"/>
          <p:cNvSpPr/>
          <p:nvPr/>
        </p:nvSpPr>
        <p:spPr>
          <a:xfrm>
            <a:off x="251520" y="1772816"/>
            <a:ext cx="7291716" cy="181588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sz="28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Díky tomuto </a:t>
            </a:r>
            <a:r>
              <a:rPr lang="cs-CZ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magnetickému poli se v</a:t>
            </a:r>
            <a:r>
              <a:rPr lang="cs-CZ" sz="28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olně plovoucí magnet či magnetická střelka kompasu se natočí od jednoho pólu k druhému.</a:t>
            </a:r>
            <a:endParaRPr lang="cs-CZ" sz="28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251520" y="3429000"/>
            <a:ext cx="7291716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sz="28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Kompas či buzolu používáme </a:t>
            </a:r>
            <a:r>
              <a:rPr lang="cs-CZ" sz="2800" b="1" cap="none" spc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 orientaci.</a:t>
            </a:r>
            <a:endParaRPr lang="cs-CZ" sz="28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8" name="Obrázek 18" descr="C:\Users\administrator\AppData\Local\Microsoft\Windows\Temporary Internet Files\Content.IE5\E7QN3PI0\MP900448670[1]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63888" y="3933056"/>
            <a:ext cx="3743325" cy="249141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1686583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0" grpId="0" animBg="1"/>
      <p:bldP spid="17" grpId="0"/>
      <p:bldP spid="11" grpId="0"/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403648" y="0"/>
            <a:ext cx="6027037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36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Prokaž znalosti</a:t>
            </a:r>
            <a:endParaRPr lang="cs-CZ" sz="36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32048" y="1124744"/>
            <a:ext cx="7564288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Tyto magnety se:</a:t>
            </a:r>
            <a:endParaRPr lang="cs-CZ" sz="28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9" name="Obdélník 8">
            <a:hlinkClick r:id="rId2" action="ppaction://hlinksldjump"/>
          </p:cNvPr>
          <p:cNvSpPr/>
          <p:nvPr/>
        </p:nvSpPr>
        <p:spPr>
          <a:xfrm>
            <a:off x="1619672" y="4437112"/>
            <a:ext cx="1958051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odpuzují</a:t>
            </a:r>
            <a:endParaRPr lang="cs-CZ" sz="28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0" name="Obdélník 9">
            <a:hlinkClick r:id="rId3" action="ppaction://hlinksldjump"/>
          </p:cNvPr>
          <p:cNvSpPr/>
          <p:nvPr/>
        </p:nvSpPr>
        <p:spPr>
          <a:xfrm>
            <a:off x="5004048" y="4437112"/>
            <a:ext cx="1872208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sz="28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přitahují</a:t>
            </a:r>
            <a:endParaRPr lang="cs-CZ" sz="28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5" name="Tlačítko akce: Dopředu nebo Další 14">
            <a:hlinkClick r:id="" action="ppaction://hlinkshowjump?jump=nextslide" highlightClick="1"/>
          </p:cNvPr>
          <p:cNvSpPr/>
          <p:nvPr/>
        </p:nvSpPr>
        <p:spPr>
          <a:xfrm>
            <a:off x="7790725" y="6237312"/>
            <a:ext cx="597699" cy="288032"/>
          </a:xfrm>
          <a:prstGeom prst="actionButtonForwardNex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7584" y="2636912"/>
            <a:ext cx="2974953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2636912"/>
            <a:ext cx="2974953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9727680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9" grpId="0"/>
      <p:bldP spid="10" grpId="0"/>
      <p:bldP spid="1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331640" y="288032"/>
            <a:ext cx="6027037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36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Prokaž znalosti</a:t>
            </a:r>
            <a:endParaRPr lang="cs-CZ" sz="36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4" name="Obdélník 3">
            <a:hlinkClick r:id="rId2" action="ppaction://hlinksldjump"/>
          </p:cNvPr>
          <p:cNvSpPr/>
          <p:nvPr/>
        </p:nvSpPr>
        <p:spPr>
          <a:xfrm>
            <a:off x="1907704" y="3429000"/>
            <a:ext cx="1656183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sz="36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ano</a:t>
            </a:r>
            <a:endParaRPr lang="cs-CZ" sz="36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Obdélník 4">
            <a:hlinkClick r:id="rId3" action="ppaction://hlinksldjump"/>
          </p:cNvPr>
          <p:cNvSpPr/>
          <p:nvPr/>
        </p:nvSpPr>
        <p:spPr>
          <a:xfrm>
            <a:off x="5508104" y="3356992"/>
            <a:ext cx="1224136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ne</a:t>
            </a:r>
            <a:endParaRPr lang="cs-CZ" sz="36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7" name="Tlačítko akce: Dopředu nebo Další 6">
            <a:hlinkClick r:id="" action="ppaction://hlinkshowjump?jump=nextslide" highlightClick="1"/>
          </p:cNvPr>
          <p:cNvSpPr/>
          <p:nvPr/>
        </p:nvSpPr>
        <p:spPr>
          <a:xfrm>
            <a:off x="7790725" y="6237312"/>
            <a:ext cx="597699" cy="288032"/>
          </a:xfrm>
          <a:prstGeom prst="actionButtonForwardNex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1619672" y="1772816"/>
            <a:ext cx="5976664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sz="28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Působí magnetická síla na dálku?</a:t>
            </a:r>
            <a:endParaRPr lang="cs-CZ" sz="28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7824477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7" grpId="0" animBg="1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403648" y="0"/>
            <a:ext cx="6027037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36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Prokaž znalosti</a:t>
            </a:r>
            <a:endParaRPr lang="cs-CZ" sz="36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4" name="Obdélník 3">
            <a:hlinkClick r:id="rId2" action="ppaction://hlinksldjump"/>
          </p:cNvPr>
          <p:cNvSpPr/>
          <p:nvPr/>
        </p:nvSpPr>
        <p:spPr>
          <a:xfrm>
            <a:off x="323528" y="2420888"/>
            <a:ext cx="4176464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sz="36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Elektrické pole</a:t>
            </a:r>
            <a:endParaRPr lang="cs-CZ" sz="36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Obdélník 4">
            <a:hlinkClick r:id="rId3" action="ppaction://hlinksldjump"/>
          </p:cNvPr>
          <p:cNvSpPr/>
          <p:nvPr/>
        </p:nvSpPr>
        <p:spPr>
          <a:xfrm>
            <a:off x="1619672" y="3573016"/>
            <a:ext cx="396044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Magnetické pole</a:t>
            </a:r>
            <a:endParaRPr lang="cs-CZ" sz="36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7" name="Tlačítko akce: Dopředu nebo Další 6">
            <a:hlinkClick r:id="" action="ppaction://hlinkshowjump?jump=nextslide" highlightClick="1"/>
          </p:cNvPr>
          <p:cNvSpPr/>
          <p:nvPr/>
        </p:nvSpPr>
        <p:spPr>
          <a:xfrm>
            <a:off x="7790725" y="6237312"/>
            <a:ext cx="597699" cy="288032"/>
          </a:xfrm>
          <a:prstGeom prst="actionButtonForwardNex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323528" y="1124744"/>
            <a:ext cx="7564288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sz="28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Jak se jmenuje pole kolem magnetu?</a:t>
            </a:r>
            <a:endParaRPr lang="cs-CZ" sz="28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9" name="Obdélník 8">
            <a:hlinkClick r:id="rId2" action="ppaction://hlinksldjump"/>
          </p:cNvPr>
          <p:cNvSpPr/>
          <p:nvPr/>
        </p:nvSpPr>
        <p:spPr>
          <a:xfrm>
            <a:off x="3923928" y="4869160"/>
            <a:ext cx="396044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Neutrální pole</a:t>
            </a:r>
            <a:endParaRPr lang="cs-CZ" sz="36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7824477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7" grpId="0" animBg="1"/>
      <p:bldP spid="8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764704"/>
            <a:ext cx="6027037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6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Konec</a:t>
            </a:r>
            <a:endParaRPr lang="cs-CZ" sz="60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70055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-9939" y="476672"/>
            <a:ext cx="6027037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sz="36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Použité zdroje:</a:t>
            </a:r>
            <a:endParaRPr lang="cs-CZ" sz="36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0" y="1556792"/>
            <a:ext cx="6027037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Microsoft Office - Klipart</a:t>
            </a:r>
            <a:endParaRPr lang="cs-CZ" sz="36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0" y="2420888"/>
            <a:ext cx="6027037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Vlastní zdroje</a:t>
            </a:r>
            <a:endParaRPr lang="cs-CZ" sz="36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43118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selý obličej 1"/>
          <p:cNvSpPr/>
          <p:nvPr/>
        </p:nvSpPr>
        <p:spPr>
          <a:xfrm>
            <a:off x="4139952" y="1196752"/>
            <a:ext cx="3384376" cy="2736304"/>
          </a:xfrm>
          <a:prstGeom prst="smileyFace">
            <a:avLst/>
          </a:prstGeom>
          <a:solidFill>
            <a:srgbClr val="FFC000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lačítko akce: Zpět nebo Předchozí 2">
            <a:hlinkClick r:id="" action="ppaction://hlinkshowjump?jump=lastslideviewed" highlightClick="1"/>
          </p:cNvPr>
          <p:cNvSpPr/>
          <p:nvPr/>
        </p:nvSpPr>
        <p:spPr>
          <a:xfrm>
            <a:off x="1979712" y="5229200"/>
            <a:ext cx="792088" cy="576064"/>
          </a:xfrm>
          <a:prstGeom prst="actionButtonBackPrevious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41129199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lačítko akce: Zpět nebo Předchozí 1">
            <a:hlinkClick r:id="" action="ppaction://hlinkshowjump?jump=lastslideviewed" highlightClick="1"/>
          </p:cNvPr>
          <p:cNvSpPr/>
          <p:nvPr/>
        </p:nvSpPr>
        <p:spPr>
          <a:xfrm>
            <a:off x="1979712" y="5229200"/>
            <a:ext cx="792088" cy="576064"/>
          </a:xfrm>
          <a:prstGeom prst="actionButtonBackPrevious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Veselý obličej 2"/>
          <p:cNvSpPr/>
          <p:nvPr/>
        </p:nvSpPr>
        <p:spPr>
          <a:xfrm>
            <a:off x="4139952" y="1196752"/>
            <a:ext cx="3384376" cy="2736304"/>
          </a:xfrm>
          <a:prstGeom prst="smileyFace">
            <a:avLst>
              <a:gd name="adj" fmla="val -4653"/>
            </a:avLst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36480523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kutivní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396</TotalTime>
  <Words>151</Words>
  <Application>Microsoft Office PowerPoint</Application>
  <PresentationFormat>Předvádění na obrazovce (4:3)</PresentationFormat>
  <Paragraphs>45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Exekutivní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Administrator</dc:creator>
  <cp:lastModifiedBy>venca</cp:lastModifiedBy>
  <cp:revision>119</cp:revision>
  <dcterms:created xsi:type="dcterms:W3CDTF">2013-05-25T08:35:18Z</dcterms:created>
  <dcterms:modified xsi:type="dcterms:W3CDTF">2013-06-28T21:30:13Z</dcterms:modified>
</cp:coreProperties>
</file>