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7" r:id="rId4"/>
    <p:sldId id="258" r:id="rId5"/>
    <p:sldId id="259" r:id="rId6"/>
    <p:sldId id="261" r:id="rId7"/>
    <p:sldId id="262" r:id="rId8"/>
    <p:sldId id="263" r:id="rId9"/>
    <p:sldId id="265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25" autoAdjust="0"/>
    <p:restoredTop sz="94660"/>
  </p:normalViewPr>
  <p:slideViewPr>
    <p:cSldViewPr>
      <p:cViewPr>
        <p:scale>
          <a:sx n="73" d="100"/>
          <a:sy n="73" d="100"/>
        </p:scale>
        <p:origin x="-1062" y="-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389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slide" Target="slide11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VY_32_INOVACE_117_Fyzika_měření_objemu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49694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měření objemu a o jednotkách objemu.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smtClean="0"/>
              <a:t>objem, litr</a:t>
            </a:r>
            <a:r>
              <a:rPr lang="cs-CZ" dirty="0" smtClean="0"/>
              <a:t>, mililitr.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5760640" cy="1340768"/>
          </a:xfrm>
        </p:spPr>
        <p:txBody>
          <a:bodyPr/>
          <a:lstStyle/>
          <a:p>
            <a:r>
              <a:rPr lang="cs-CZ" dirty="0" smtClean="0"/>
              <a:t>Měření objemu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79512" y="1628800"/>
            <a:ext cx="8568952" cy="576064"/>
          </a:xfrm>
        </p:spPr>
        <p:txBody>
          <a:bodyPr>
            <a:noAutofit/>
          </a:bodyPr>
          <a:lstStyle/>
          <a:p>
            <a:r>
              <a:rPr lang="cs-CZ" sz="2400" dirty="0" smtClean="0"/>
              <a:t>Základní jednotkou hmotnosti je </a:t>
            </a:r>
            <a:r>
              <a:rPr lang="cs-CZ" sz="2400" b="1" dirty="0" smtClean="0"/>
              <a:t>litr (l)</a:t>
            </a:r>
            <a:endParaRPr lang="cs-CZ" sz="2400" b="1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179512" y="22768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běžném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životě  užíváme také jednotky, které jsou menší než </a:t>
            </a:r>
            <a:r>
              <a:rPr lang="cs-CZ" sz="2400" b="1" noProof="0" dirty="0" smtClean="0"/>
              <a:t>litr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2915816" y="3356992"/>
            <a:ext cx="2520280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mililitr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(ml)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581128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Jednotka větší než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400" b="1" noProof="0" dirty="0" smtClean="0"/>
              <a:t>litr</a:t>
            </a:r>
            <a:r>
              <a:rPr lang="cs-CZ" sz="2400" b="1" dirty="0" smtClean="0"/>
              <a:t> 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 </a:t>
            </a:r>
            <a:r>
              <a:rPr lang="cs-CZ" sz="2400" b="1" dirty="0" smtClean="0"/>
              <a:t>hektolitr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2987824" y="5301208"/>
            <a:ext cx="2592288" cy="50405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hektolitr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hl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5292080" y="2852936"/>
            <a:ext cx="2232248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</a:t>
            </a:r>
            <a:r>
              <a:rPr lang="cs-CZ" sz="2400" b="1" noProof="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1000 ml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5364088" y="5301208"/>
            <a:ext cx="280831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1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hl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=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100 l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  <p:bldP spid="7" grpId="0" build="p"/>
      <p:bldP spid="8" grpId="0" build="p"/>
      <p:bldP spid="10" grpId="0" build="p"/>
      <p:bldP spid="11" grpId="0" build="p"/>
      <p:bldP spid="14" grpId="0" build="p"/>
      <p:bldP spid="15" grpId="0" build="p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609" y="1313384"/>
            <a:ext cx="1823726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692696"/>
            <a:ext cx="6120680" cy="908720"/>
          </a:xfrm>
        </p:spPr>
        <p:txBody>
          <a:bodyPr/>
          <a:lstStyle/>
          <a:p>
            <a:r>
              <a:rPr lang="cs-CZ" dirty="0" smtClean="0"/>
              <a:t>Měření objemu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179512" y="4063948"/>
            <a:ext cx="5904656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Odměrný  válec (odměrka) má na sobě dílky, které udávají objem v mililitrech.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2060848"/>
            <a:ext cx="5112568" cy="108012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Objem měříme  za pomoci odměrného válce či odměrky.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Tlačítko akce: Konec 2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77988"/>
            <a:ext cx="936104" cy="3604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3" grpId="0" build="p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228183" y="1340768"/>
            <a:ext cx="2618655" cy="2825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Čím měříme v běžném životě</a:t>
            </a:r>
            <a:endParaRPr lang="cs-CZ" dirty="0"/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>
          <a:xfrm>
            <a:off x="251520" y="1556792"/>
            <a:ext cx="5258539" cy="136815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dirty="0" smtClean="0"/>
              <a:t>Při podávání kapalných léků využijeme přibalené odměrky.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4365104"/>
            <a:ext cx="712879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4077072"/>
            <a:ext cx="8388424" cy="792088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noProof="0" dirty="0" smtClean="0"/>
              <a:t>V kuchyni při vaření využijeme „odměrných válců“ </a:t>
            </a:r>
            <a:r>
              <a:rPr lang="cs-CZ" sz="2400" dirty="0" smtClean="0"/>
              <a:t>, m</a:t>
            </a:r>
            <a:r>
              <a:rPr lang="cs-CZ" sz="2400" noProof="0" dirty="0" err="1" smtClean="0"/>
              <a:t>ixér</a:t>
            </a:r>
            <a:r>
              <a:rPr lang="cs-CZ" sz="2400" noProof="0" dirty="0" smtClean="0"/>
              <a:t>  </a:t>
            </a:r>
            <a:r>
              <a:rPr lang="cs-CZ" sz="2400" noProof="0" dirty="0" smtClean="0"/>
              <a:t>či nálevky, které mají na sobě stupnici.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Tlačítko akce: Konec 19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venca\AppData\Local\Microsoft\Windows\Temporary Internet Files\Content.IE5\VTGBWH32\MC9003711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5948" y="4966895"/>
            <a:ext cx="1804111" cy="1632204"/>
          </a:xfrm>
          <a:prstGeom prst="rect">
            <a:avLst/>
          </a:prstGeom>
          <a:noFill/>
        </p:spPr>
      </p:pic>
      <p:pic>
        <p:nvPicPr>
          <p:cNvPr id="8" name="Picture 4" descr="C:\Users\venca\AppData\Local\Microsoft\Windows\Temporary Internet Files\Content.IE5\DTIKDIN8\MC9003401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4804132"/>
            <a:ext cx="1643177" cy="1957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build="p"/>
      <p:bldP spid="14" grpId="0" build="p"/>
      <p:bldP spid="19" grpId="0" build="p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59633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Čím si naměříš dávku léku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proti kašli?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Tlačítko akce: Konec 16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venca\AppData\Local\Microsoft\Windows\Temporary Internet Files\Content.IE5\DTIKDIN8\MC90034015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276872"/>
            <a:ext cx="2723297" cy="3244617"/>
          </a:xfrm>
          <a:prstGeom prst="rect">
            <a:avLst/>
          </a:prstGeom>
          <a:noFill/>
        </p:spPr>
      </p:pic>
      <p:pic>
        <p:nvPicPr>
          <p:cNvPr id="1026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504" y="2178493"/>
            <a:ext cx="872936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7416824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dirty="0" smtClean="0"/>
              <a:t>Je hektolitr větší objemovou jednotkou než litr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Ano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  <a:hlinkClick r:id="rId4" action="ppaction://hlinksldjump"/>
              </a:rPr>
              <a:t>Ne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lačítko akce: Konec 10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b="1" dirty="0" smtClean="0"/>
              <a:t>   1 </a:t>
            </a:r>
            <a:r>
              <a:rPr lang="cs-CZ" sz="4000" b="1" dirty="0" err="1" smtClean="0"/>
              <a:t>hl</a:t>
            </a:r>
            <a:r>
              <a:rPr lang="cs-CZ" sz="4000" b="1" dirty="0" smtClean="0"/>
              <a:t> =  …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l?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1547664" y="3501008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noProof="0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3" action="ppaction://hlinksldjump"/>
              </a:rPr>
              <a:t>100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501008"/>
            <a:ext cx="115212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3059832" y="4725144"/>
            <a:ext cx="16196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  <a:hlinkClick r:id="rId4" action="ppaction://hlinksldjump"/>
              </a:rPr>
              <a:t>1000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4">
                  <a:tint val="90000"/>
                  <a:satMod val="125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build="p"/>
      <p:bldP spid="9" grpId="0" build="p"/>
      <p:bldP spid="10" grpId="0" build="p"/>
      <p:bldP spid="7" grpId="0" build="p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7308304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Microsoft Office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0" y="234888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</a:t>
            </a:r>
            <a:r>
              <a:rPr lang="cs-CZ" sz="3200" b="1" smtClean="0"/>
              <a:t>Vlastní zdroje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4"/>
          </a:soli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226</TotalTime>
  <Words>193</Words>
  <Application>Microsoft Office PowerPoint</Application>
  <PresentationFormat>Předvádění na obrazovce (4:3)</PresentationFormat>
  <Paragraphs>54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Měření objemu</vt:lpstr>
      <vt:lpstr>Měření objemu</vt:lpstr>
      <vt:lpstr>Čím měříme v běžném životě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73</cp:revision>
  <dcterms:created xsi:type="dcterms:W3CDTF">2013-05-26T11:19:52Z</dcterms:created>
  <dcterms:modified xsi:type="dcterms:W3CDTF">2013-06-29T07:10:47Z</dcterms:modified>
</cp:coreProperties>
</file>