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70" r:id="rId3"/>
    <p:sldId id="257" r:id="rId4"/>
    <p:sldId id="258" r:id="rId5"/>
    <p:sldId id="259" r:id="rId6"/>
    <p:sldId id="261" r:id="rId7"/>
    <p:sldId id="262" r:id="rId8"/>
    <p:sldId id="263" r:id="rId9"/>
    <p:sldId id="268" r:id="rId10"/>
    <p:sldId id="265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25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4501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slide" Target="slide1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VY_32_INOVACE_119_Fyzika_měření_času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měření času a o jednotkách času.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sekunda, minuta, hodina, čas.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5760640" cy="1340768"/>
          </a:xfrm>
        </p:spPr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2132856"/>
            <a:ext cx="8568952" cy="576064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jednotkou času je </a:t>
            </a:r>
            <a:r>
              <a:rPr lang="cs-CZ" sz="2400" b="1" dirty="0" smtClean="0"/>
              <a:t>sekunda (s).</a:t>
            </a:r>
            <a:endParaRPr lang="cs-CZ" sz="2400" b="1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179512" y="22768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3573016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Jednotka větší než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b="1" dirty="0" smtClean="0"/>
              <a:t>sekunda 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</a:t>
            </a:r>
            <a:r>
              <a:rPr lang="cs-CZ" sz="2400" b="1" noProof="0" dirty="0" smtClean="0"/>
              <a:t>minuta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3419872" y="4365104"/>
            <a:ext cx="259228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minuta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lang="cs-CZ" sz="2400" b="1" dirty="0" smtClean="0"/>
              <a:t>min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6012160" y="4365104"/>
            <a:ext cx="280831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min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60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s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venca\AppData\Local\Microsoft\Windows\Temporary Internet Files\Content.IE5\SJYA7D6H\MP9003029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412776"/>
            <a:ext cx="1695068" cy="237626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  <p:bldP spid="7" grpId="0" build="p"/>
      <p:bldP spid="10" grpId="0" build="p"/>
      <p:bldP spid="11" grpId="0" build="p"/>
      <p:bldP spid="15" grpId="0" build="p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692696"/>
            <a:ext cx="6120680" cy="908720"/>
          </a:xfrm>
        </p:spPr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179512" y="3212976"/>
            <a:ext cx="871296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Hodiny  na sobě mají  </a:t>
            </a:r>
            <a:r>
              <a:rPr lang="cs-CZ" sz="2400" dirty="0" smtClean="0"/>
              <a:t>stupnici, </a:t>
            </a:r>
            <a:r>
              <a:rPr lang="cs-CZ" sz="2400" dirty="0" smtClean="0"/>
              <a:t>která je rozděluje na 60 dílků.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2060848"/>
            <a:ext cx="8640960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Čas měříme  za pomoci různých  hodin, stopek, minutek, metronomů apod.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Tlačítko akce: Konec 2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789040"/>
            <a:ext cx="45624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 build="p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Čím měříme v běžném životě</a:t>
            </a:r>
            <a:endParaRPr lang="cs-CZ" dirty="0"/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251520" y="1556792"/>
            <a:ext cx="5256584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Sportovní výkony změříme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stopkami. 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4365104"/>
            <a:ext cx="712879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179512" y="3068960"/>
            <a:ext cx="619268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kuchyni při vaření využijeme minutku.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Tlačítko akce: Konec 19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0" y="5013176"/>
            <a:ext cx="619268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běžném dni využijeme hodinky.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Users\venca\AppData\Local\Microsoft\Windows\Temporary Internet Files\Content.IE5\SJYA7D6H\MP9003874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484784"/>
            <a:ext cx="2339752" cy="1669023"/>
          </a:xfrm>
          <a:prstGeom prst="rect">
            <a:avLst/>
          </a:prstGeom>
          <a:noFill/>
        </p:spPr>
      </p:pic>
      <p:pic>
        <p:nvPicPr>
          <p:cNvPr id="3077" name="Picture 5" descr="C:\Users\venca\AppData\Local\Microsoft\Windows\Temporary Internet Files\Content.IE5\NOEA6UOM\MC900397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5157192"/>
            <a:ext cx="1392012" cy="1440160"/>
          </a:xfrm>
          <a:prstGeom prst="rect">
            <a:avLst/>
          </a:prstGeom>
          <a:noFill/>
        </p:spPr>
      </p:pic>
      <p:pic>
        <p:nvPicPr>
          <p:cNvPr id="3079" name="Picture 7" descr="C:\Users\venca\AppData\Local\Microsoft\Windows\Temporary Internet Files\Content.IE5\VTGBWH32\MP900448709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356992"/>
            <a:ext cx="1979712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9" grpId="0"/>
      <p:bldP spid="20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464400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Čím si naměříš </a:t>
            </a:r>
            <a:r>
              <a:rPr lang="cs-CZ" sz="2400" b="1" dirty="0" smtClean="0"/>
              <a:t>běh na 60m?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lačítko akce: Konec 16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venca\AppData\Local\Microsoft\Windows\Temporary Internet Files\Content.IE5\NOEA6UOM\MC90038416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140968"/>
            <a:ext cx="1609344" cy="1816913"/>
          </a:xfrm>
          <a:prstGeom prst="rect">
            <a:avLst/>
          </a:prstGeom>
          <a:noFill/>
        </p:spPr>
      </p:pic>
      <p:pic>
        <p:nvPicPr>
          <p:cNvPr id="4100" name="Picture 4" descr="C:\Program Files\Microsoft Office\MEDIA\CAGCAT10\j0234131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068960"/>
            <a:ext cx="1952531" cy="2076261"/>
          </a:xfrm>
          <a:prstGeom prst="rect">
            <a:avLst/>
          </a:prstGeom>
          <a:noFill/>
        </p:spPr>
      </p:pic>
      <p:pic>
        <p:nvPicPr>
          <p:cNvPr id="10" name="Picture 2" descr="C:\Users\venca\AppData\Local\Microsoft\Windows\Temporary Internet Files\Content.IE5\SJYA7D6H\MP900387454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140968"/>
            <a:ext cx="2339752" cy="166902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7416824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Kolik minut má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půlhodina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86409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30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580112" y="3501008"/>
            <a:ext cx="100811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15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lačítko akce: Konec 10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419872" y="3501008"/>
            <a:ext cx="115212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60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11" grpId="0" animBg="1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b="1" dirty="0" smtClean="0"/>
              <a:t>   15 min je kolik hodin?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79512" y="3068960"/>
            <a:ext cx="352839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p</a:t>
            </a:r>
            <a:r>
              <a:rPr lang="cs-CZ" sz="5600" b="1" noProof="0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ůl</a:t>
            </a: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 hodiny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3131840" y="4581128"/>
            <a:ext cx="295232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1</a:t>
            </a: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 hodina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76056" y="3068960"/>
            <a:ext cx="3816424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č</a:t>
            </a:r>
            <a:r>
              <a:rPr lang="cs-CZ" sz="5600" b="1" noProof="0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tvrt</a:t>
            </a: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 hodiny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7" grpId="0" build="p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b="1" dirty="0" smtClean="0"/>
              <a:t>   Kolik sekund jsou 3 minuty?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187624" y="3068960"/>
            <a:ext cx="115212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60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131840" y="4581128"/>
            <a:ext cx="151216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180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5436096" y="3068960"/>
            <a:ext cx="1296144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  <a:hlinkClick r:id="rId3" action="ppaction://hlinksldjump"/>
              </a:rPr>
              <a:t>120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7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5796136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Microsoft Office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4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240</TotalTime>
  <Words>173</Words>
  <Application>Microsoft Office PowerPoint</Application>
  <PresentationFormat>Předvádění na obrazovce (4:3)</PresentationFormat>
  <Paragraphs>58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Měření času</vt:lpstr>
      <vt:lpstr>Měření času</vt:lpstr>
      <vt:lpstr>Čím měříme v běžném životě</vt:lpstr>
      <vt:lpstr>Prokaž znalosti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82</cp:revision>
  <dcterms:created xsi:type="dcterms:W3CDTF">2013-05-26T11:19:52Z</dcterms:created>
  <dcterms:modified xsi:type="dcterms:W3CDTF">2013-06-29T07:07:48Z</dcterms:modified>
</cp:coreProperties>
</file>