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unecnice.cz/" TargetMode="External"/><Relationship Id="rId2" Type="http://schemas.openxmlformats.org/officeDocument/2006/relationships/hyperlink" Target="http://www.stahuj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1310195"/>
              </p:ext>
            </p:extLst>
          </p:nvPr>
        </p:nvGraphicFramePr>
        <p:xfrm>
          <a:off x="3785191" y="171667"/>
          <a:ext cx="4625161" cy="65203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85191" y="171667"/>
                        <a:ext cx="4625161" cy="65203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76285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817341"/>
            <a:ext cx="8915399" cy="1664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4494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Základy práce s rastrovým editorem – program </a:t>
            </a:r>
            <a:r>
              <a:rPr lang="cs-CZ" sz="2400" dirty="0" err="1" smtClean="0"/>
              <a:t>Gimp</a:t>
            </a:r>
            <a:r>
              <a:rPr lang="cs-CZ" sz="2400" dirty="0" smtClean="0"/>
              <a:t>, ukázka č. 1 – „Hvězdné nebe s planetou“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0561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88676" y="238542"/>
            <a:ext cx="320030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Práce v programu GIMP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88676" y="915922"/>
            <a:ext cx="8897162" cy="20506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Velice populárním programem pro úpravu rastrové grafiky je freewarový program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Gimp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Tento program má mnoho funkcí, které jsou doménou daleko dražších programů. Program lze bezplatně stáhnout např. z webu </a:t>
            </a:r>
            <a:r>
              <a:rPr lang="cs-CZ" sz="24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www.stahuj.cz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nebo </a:t>
            </a:r>
            <a:r>
              <a:rPr lang="cs-CZ" sz="24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www.slunecnice.cz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Instalace probíhá standartním způsobe.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88676" y="2977274"/>
            <a:ext cx="481067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nainstalování se objeví obrazovka: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7257" y="3608173"/>
            <a:ext cx="4654836" cy="2728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89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0648" y="549316"/>
            <a:ext cx="8765059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Již z úvodní obrazovky je vidět řada funkcí. My využijeme všechny znalosti, které jsme nabyli při práci s jednodušším programem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Paint.Net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které jsme probírali v minulých lekcích.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00648" y="1933273"/>
            <a:ext cx="8765059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Nastavení programu se provádí pomoci menu Úpravy - Předvolby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378" y="2403273"/>
            <a:ext cx="3152528" cy="426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727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44256" y="525849"/>
            <a:ext cx="57960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hvězdné nebe s modrou planetou.</a:t>
            </a:r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7801" y="1167053"/>
            <a:ext cx="7188749" cy="5357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0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2454" y="689260"/>
            <a:ext cx="8748584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nový obrázek. Vrstvu pozadí vyplníme černou barvou.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844" y="1322765"/>
            <a:ext cx="7023993" cy="461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629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3477" y="606782"/>
            <a:ext cx="6004849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novou vrstvu. Nazveme ji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„Planeta“.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1413" y="1532787"/>
            <a:ext cx="5760720" cy="4500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68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0074" y="648071"/>
            <a:ext cx="8830963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vrstvy umístíme eliptický výběr. Se stisknutou klávesou SHIFT vytvoříme výběr kruhový. Vyplníme ho modrou barvou.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307" y="2199005"/>
            <a:ext cx="2651811" cy="3069590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230" y="2199005"/>
            <a:ext cx="5760720" cy="3069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008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0416" y="483214"/>
            <a:ext cx="491480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Vrstvu Planeta automaticky ořízneme.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229" y="1100343"/>
            <a:ext cx="8482090" cy="493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571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8885" y="463033"/>
            <a:ext cx="896276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Planetu zarovnáme na střed. Buď víme, že k zarovnání slouží klávesa Q. Nebo použijeme menu Nástroje – Nástroje transformace - Zarovnání</a:t>
            </a:r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5637" y="1578446"/>
            <a:ext cx="7993466" cy="446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611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4789" y="508028"/>
            <a:ext cx="8567351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Upravíme velikost vrstvy dle obrázku. Menu Vrstvy – velikost vrstvy dle obrázku.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4233" y="1569702"/>
            <a:ext cx="8737463" cy="4748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546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02755" y="616464"/>
            <a:ext cx="61055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Zrušíme výběr. Klávesou CTRL + SHIFT + A nebo </a:t>
            </a:r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229" y="1341360"/>
            <a:ext cx="5760720" cy="394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241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0076" y="639834"/>
            <a:ext cx="9119286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Provedeme duplikování vrstvy Planeta. Klikneme pravým tlačítkem myši uvnitř panelu Vrstvy.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4235" y="1680073"/>
            <a:ext cx="5760720" cy="484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513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6259" y="615020"/>
            <a:ext cx="9044248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Kopii vrstvy Planeta vyplníme černou barvou a posuneme.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5054" y="1843215"/>
            <a:ext cx="7751627" cy="4285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9215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2453" y="522633"/>
            <a:ext cx="8732109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Aktivní bude nyní vrstva s černým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pruhem.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Zvolíme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Filtry – Rozmazat – Gaussovo rozostření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284" y="1447722"/>
            <a:ext cx="5760720" cy="312229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41284" y="4783366"/>
            <a:ext cx="339272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Hodnotu nastavíme na 50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63" t="20869" r="28407" b="13501"/>
          <a:stretch/>
        </p:blipFill>
        <p:spPr>
          <a:xfrm>
            <a:off x="8880390" y="3840576"/>
            <a:ext cx="2553730" cy="282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901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4851" y="421519"/>
            <a:ext cx="6521484" cy="491659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64851" y="5631863"/>
            <a:ext cx="367562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Přejdeme do vrstvy Planeta.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3481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08332" y="549116"/>
            <a:ext cx="609647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Zvolíme menu Filtry – Světlo a stín – Vržený stín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332" y="1248701"/>
            <a:ext cx="5760720" cy="469011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379242" y="2839236"/>
            <a:ext cx="116705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Nastavení: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242" y="3418701"/>
            <a:ext cx="3421019" cy="299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1309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3748" y="686366"/>
            <a:ext cx="6645052" cy="510483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803748" y="6027279"/>
            <a:ext cx="352872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Aktivní bude vrstva pozadí.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886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82644" y="491452"/>
            <a:ext cx="409695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Zvolíme Filtry – Šum – HSV šum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2644" y="1089291"/>
            <a:ext cx="5760720" cy="350964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691949" y="1322730"/>
            <a:ext cx="1167051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Nastavení: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1949" y="1698282"/>
            <a:ext cx="3276600" cy="501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565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004" y="957134"/>
            <a:ext cx="9600719" cy="542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772698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</TotalTime>
  <Words>216</Words>
  <Application>Microsoft Office PowerPoint</Application>
  <PresentationFormat>Vlastní</PresentationFormat>
  <Paragraphs>25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5</cp:revision>
  <dcterms:created xsi:type="dcterms:W3CDTF">2013-06-14T03:47:41Z</dcterms:created>
  <dcterms:modified xsi:type="dcterms:W3CDTF">2013-06-27T08:44:25Z</dcterms:modified>
</cp:coreProperties>
</file>