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2887662"/>
              </p:ext>
            </p:extLst>
          </p:nvPr>
        </p:nvGraphicFramePr>
        <p:xfrm>
          <a:off x="3710764" y="214350"/>
          <a:ext cx="4582632" cy="64603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10764" y="214350"/>
                        <a:ext cx="4582632" cy="646035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58787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817341"/>
            <a:ext cx="8915399" cy="1664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Rastrová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89212" y="4895214"/>
            <a:ext cx="84494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Základy práce s rastrovým editorem – program </a:t>
            </a:r>
            <a:r>
              <a:rPr lang="cs-CZ" sz="2400" dirty="0" err="1" smtClean="0"/>
              <a:t>Gimp</a:t>
            </a:r>
            <a:r>
              <a:rPr lang="cs-CZ" sz="2400" dirty="0" smtClean="0"/>
              <a:t>, ukázka č.2  – „Zářivý text“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7696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79570" y="566716"/>
            <a:ext cx="3394263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Práce s programem </a:t>
            </a:r>
            <a:r>
              <a:rPr lang="cs-CZ" sz="24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Gimp</a:t>
            </a:r>
            <a:endParaRPr lang="cs-CZ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24807" y="1242540"/>
            <a:ext cx="33037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Vytvoření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zářivého textu.</a:t>
            </a: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4807" y="1910029"/>
            <a:ext cx="7707734" cy="4457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2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86976" y="829204"/>
            <a:ext cx="501887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Začneme vytvořením nového obrázku.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86976" y="1619962"/>
            <a:ext cx="7963186" cy="4822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828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42428" y="219604"/>
            <a:ext cx="2067489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Napíšeme text.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428" y="747569"/>
            <a:ext cx="8094911" cy="438144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342427" y="5192593"/>
            <a:ext cx="9091691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Změníme parametry textu. Povšimněte si, že při vkládání textu se automaticky vytvoří vrstva, která se jmenuje stejně jako napsaný text.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57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93556" y="672784"/>
            <a:ext cx="9786552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Text zarovnáme. Příslušnou volbu nalezneme v menu Nástroje – Nástroje transformace – Zarovnat.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1770" y="1625162"/>
            <a:ext cx="8160814" cy="4446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42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41837" y="598743"/>
            <a:ext cx="9300519" cy="12603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 položky je naznačená i klávesová zkratka – Q. Po zmáčknutí této klávesy se k zarovnání ostáváme rychleji. Pro zarovnání máme k dispozici tyto položky: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2259" y="1573426"/>
            <a:ext cx="1459256" cy="4449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94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01542" y="631495"/>
            <a:ext cx="6687215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menu Vrstva zvolíme Automaticky oříznout vrstvu.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01542" y="1101495"/>
            <a:ext cx="8672404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Nástrojem Štětec spojíme písmena textu tak, aby byly propojeny.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8332" y="1747253"/>
            <a:ext cx="7567690" cy="443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654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52583" y="730449"/>
            <a:ext cx="8468497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Změníme velikost vrstvy, ve které se nachází text podle obrázku.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52583" y="1357869"/>
            <a:ext cx="743053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Vrstva – Velikost vrstvy dle obrázku.</a:t>
            </a:r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582" y="2155524"/>
            <a:ext cx="7018639" cy="451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7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68860" y="664446"/>
            <a:ext cx="3882153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Použijeme filtr pro rozostření.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68860" y="1216382"/>
            <a:ext cx="546694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Filtry – Rozostření – Gaussovské rozostření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7099" y="2168911"/>
            <a:ext cx="7765397" cy="4067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84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73089" y="717756"/>
            <a:ext cx="5760720" cy="461518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506183" y="5598912"/>
            <a:ext cx="668894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Nastavení hodnot rozostření závisí na velikosti textu.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880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9790" y="689160"/>
            <a:ext cx="2716065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Použijeme další filtr: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14472" y="1323474"/>
            <a:ext cx="354231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Filtry – Alfa do loga – Neon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9790" y="1957788"/>
            <a:ext cx="8234642" cy="4599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34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424" y="491319"/>
            <a:ext cx="5760720" cy="421132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720643" y="5005787"/>
            <a:ext cx="3771738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Barvu nastavíme dle obrázku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7312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4806" y="970914"/>
            <a:ext cx="8671561" cy="5232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18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</TotalTime>
  <Words>144</Words>
  <Application>Microsoft Office PowerPoint</Application>
  <PresentationFormat>Vlastní</PresentationFormat>
  <Paragraphs>19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3</cp:revision>
  <dcterms:created xsi:type="dcterms:W3CDTF">2013-06-14T04:16:35Z</dcterms:created>
  <dcterms:modified xsi:type="dcterms:W3CDTF">2013-06-27T08:46:05Z</dcterms:modified>
</cp:coreProperties>
</file>