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72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>
        <p:scale>
          <a:sx n="90" d="100"/>
          <a:sy n="90" d="100"/>
        </p:scale>
        <p:origin x="-126" y="-15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91791583"/>
              </p:ext>
            </p:extLst>
          </p:nvPr>
        </p:nvGraphicFramePr>
        <p:xfrm>
          <a:off x="3774558" y="156677"/>
          <a:ext cx="4635795" cy="653530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304744" progId="Word.Document.12">
                  <p:embed/>
                </p:oleObj>
              </mc:Choice>
              <mc:Fallback>
                <p:oleObj name="Dokument" r:id="rId3" imgW="5889940" imgH="830474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774558" y="156677"/>
                        <a:ext cx="4635795" cy="653530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4019519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2589212" y="2817341"/>
            <a:ext cx="8915399" cy="16642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/>
              <a:t>Rastrová grafika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89212" y="4895214"/>
            <a:ext cx="844949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Základy práce s rastrovým editorem – program </a:t>
            </a:r>
            <a:r>
              <a:rPr lang="cs-CZ" sz="2400" dirty="0" err="1" smtClean="0"/>
              <a:t>Gimp</a:t>
            </a:r>
            <a:r>
              <a:rPr lang="cs-CZ" sz="2400" dirty="0" smtClean="0"/>
              <a:t>, ukázka č. 3 – „Zasněžený text“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766394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10821" y="698842"/>
            <a:ext cx="347601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Práce </a:t>
            </a:r>
            <a:r>
              <a:rPr lang="cs-CZ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 programem </a:t>
            </a:r>
            <a:r>
              <a:rPr lang="cs-CZ" sz="2400" b="1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Gimp</a:t>
            </a:r>
            <a:r>
              <a:rPr lang="cs-CZ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cs-CZ" sz="2400" b="1" dirty="0"/>
          </a:p>
        </p:txBody>
      </p:sp>
      <p:sp>
        <p:nvSpPr>
          <p:cNvPr id="3" name="Obdélník 2"/>
          <p:cNvSpPr/>
          <p:nvPr/>
        </p:nvSpPr>
        <p:spPr>
          <a:xfrm>
            <a:off x="2210821" y="1364663"/>
            <a:ext cx="4237891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Vytvoříme obrázek dle předlohy: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Obrázek 3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096"/>
          <a:stretch/>
        </p:blipFill>
        <p:spPr bwMode="auto">
          <a:xfrm>
            <a:off x="2210820" y="1929714"/>
            <a:ext cx="7831103" cy="446284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9026510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75934" y="755163"/>
            <a:ext cx="8798011" cy="8651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Vytvoříme nový obrázek. Barvu pozadí nastavíme pomocí modelu RGB – DEEDEF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5909" y="1816752"/>
            <a:ext cx="8613895" cy="4905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38064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19535" y="763301"/>
            <a:ext cx="5791778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Touto barvou vyplníme barvu pozadí obrázku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1769" y="1492387"/>
            <a:ext cx="8589181" cy="5040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79471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44130" y="563922"/>
            <a:ext cx="8913340" cy="12778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Barvu popředí vrátíme na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černou.</a:t>
            </a:r>
            <a:b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Vytvoříme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novou vrstvu – nazveme ji např. „Přechod“. Krytí nastavíme na 29,7%.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4815" y="1841772"/>
            <a:ext cx="2628900" cy="4248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78617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1501" y="595954"/>
            <a:ext cx="9032575" cy="5607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80701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84173" y="703866"/>
            <a:ext cx="8526162" cy="8651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 menu Nástroje – Nástroje malování –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míšení.</a:t>
            </a:r>
            <a:b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Myší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táhneme přechod od horního okraje do středu.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1239" y="1944216"/>
            <a:ext cx="8029009" cy="4538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0131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44757" y="631496"/>
            <a:ext cx="5719514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Vytvoříme novou vrstvu – „Sněhová krajina“.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4757" y="1298840"/>
            <a:ext cx="8233790" cy="4920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33485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85319" y="689260"/>
            <a:ext cx="9160476" cy="8651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Barvu popředí nastavíme na bílou. Zvolíme nástroj „Štětec“. Stopu štětce nastavíme dle obrázku.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77672" y="1433384"/>
            <a:ext cx="3878220" cy="4861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48420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78059" y="647971"/>
            <a:ext cx="8713508" cy="470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Štětcem s nastavenou stopou vytvoříme padající sníh.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4720" y="1285403"/>
            <a:ext cx="8926933" cy="4909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46499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24216" y="522734"/>
            <a:ext cx="8929816" cy="13629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Vytvoříme novou vrstvu – „Sněhová zem“. Je umístěná pod vrstvou „Sněhová krajina“.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Zvolíme nástroj Štětec – nastavíme parametry stopy: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5256" y="1885671"/>
            <a:ext cx="4800600" cy="4686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80464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7628" y="1275697"/>
            <a:ext cx="9017550" cy="5388713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037628" y="549250"/>
            <a:ext cx="3768596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Nakreslíme zasněženou zem.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98212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71832" y="680923"/>
            <a:ext cx="7865999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 dalším kroku si nastavíme parametry textu a Text napíšeme.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1832" y="1241227"/>
            <a:ext cx="8910458" cy="4673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30772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35850" y="730349"/>
            <a:ext cx="5564087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Vytvoříme novou vrstvu – „Sníh na písmu“. 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135850" y="1282285"/>
            <a:ext cx="8090933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Zvolíme nástroj „Štětec“ a odpovídající stopou nakreslíme sníh. 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523" y="1986220"/>
            <a:ext cx="4382681" cy="4266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31833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19589" y="524403"/>
            <a:ext cx="4596899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 obrázku ještě přidáme rámeček.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319589" y="1101052"/>
            <a:ext cx="5878597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Vytvoříme novou vrstvu – bude zcela nahoře. 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319589" y="1677701"/>
            <a:ext cx="3724225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 menu Vybrat zvoláme Vše.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19589" y="2254350"/>
            <a:ext cx="6650090" cy="4700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Dále volíme Vybrat – Okraj. Okraj nastavíme např. 5.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Obrázek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09355" y="2830999"/>
            <a:ext cx="4306832" cy="3726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94247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28213" y="550561"/>
            <a:ext cx="518802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Okraj vybarvíme nástrojem „Plechovka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“.</a:t>
            </a:r>
            <a:endParaRPr lang="cs-CZ" sz="2400" dirty="0"/>
          </a:p>
        </p:txBody>
      </p:sp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8870" y="1321786"/>
            <a:ext cx="8929260" cy="4963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137066"/>
      </p:ext>
    </p:extLst>
  </p:cSld>
  <p:clrMapOvr>
    <a:masterClrMapping/>
  </p:clrMapOvr>
</p:sld>
</file>

<file path=ppt/theme/theme1.xml><?xml version="1.0" encoding="utf-8"?>
<a:theme xmlns:a="http://schemas.openxmlformats.org/drawingml/2006/main" name="Stébla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14</TotalTime>
  <Words>161</Words>
  <Application>Microsoft Office PowerPoint</Application>
  <PresentationFormat>Vlastní</PresentationFormat>
  <Paragraphs>22</Paragraphs>
  <Slides>17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Stébla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Daniel Sisr</dc:creator>
  <cp:lastModifiedBy>name</cp:lastModifiedBy>
  <cp:revision>3</cp:revision>
  <dcterms:created xsi:type="dcterms:W3CDTF">2013-06-14T04:30:57Z</dcterms:created>
  <dcterms:modified xsi:type="dcterms:W3CDTF">2013-06-27T08:47:18Z</dcterms:modified>
</cp:coreProperties>
</file>