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5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BA6A9-EA5E-4C4D-B723-EECBFE99C655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cena.cz/index.php?d=1&amp;o=4&amp;c=15172&amp;r=2" TargetMode="External"/><Relationship Id="rId2" Type="http://schemas.openxmlformats.org/officeDocument/2006/relationships/hyperlink" Target="http://www.svetsenioru.cz/blogy/olina/svata-anezka-cesk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 descr="F:\vzor k prezentac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79388" y="188913"/>
            <a:ext cx="8785225" cy="6480175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1763688" y="3429000"/>
            <a:ext cx="14210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Dějiny umění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403648" y="3717032"/>
            <a:ext cx="23386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Poznejte české patrony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619672" y="4005064"/>
            <a:ext cx="3593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267744" y="4293096"/>
            <a:ext cx="36590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Mgr. </a:t>
            </a:r>
            <a:r>
              <a:rPr lang="cs-CZ" dirty="0" err="1" smtClean="0">
                <a:solidFill>
                  <a:schemeClr val="bg1"/>
                </a:solidFill>
              </a:rPr>
              <a:t>et</a:t>
            </a:r>
            <a:r>
              <a:rPr lang="cs-CZ" dirty="0" smtClean="0">
                <a:solidFill>
                  <a:schemeClr val="bg1"/>
                </a:solidFill>
              </a:rPr>
              <a:t> Mgr. Kateřina </a:t>
            </a:r>
            <a:r>
              <a:rPr lang="cs-CZ" dirty="0" err="1" smtClean="0">
                <a:solidFill>
                  <a:schemeClr val="bg1"/>
                </a:solidFill>
              </a:rPr>
              <a:t>Plesníková</a:t>
            </a:r>
            <a:r>
              <a:rPr lang="cs-CZ" dirty="0" smtClean="0">
                <a:solidFill>
                  <a:schemeClr val="bg1"/>
                </a:solidFill>
              </a:rPr>
              <a:t>, </a:t>
            </a:r>
            <a:r>
              <a:rPr lang="cs-CZ" dirty="0" err="1" smtClean="0">
                <a:solidFill>
                  <a:schemeClr val="bg1"/>
                </a:solidFill>
              </a:rPr>
              <a:t>DiS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267744" y="4653136"/>
            <a:ext cx="33286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VY_32_INOVACE_PLE.DU.2_1_15</a:t>
            </a:r>
            <a:endParaRPr lang="cs-CZ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Poznejte české patrony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4208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1. Podle obrázků poznejte významné české patrony: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2. Ke každému obrázku napište:</a:t>
            </a:r>
          </a:p>
          <a:p>
            <a:pPr>
              <a:buNone/>
            </a:pPr>
            <a:endParaRPr lang="cs-CZ" b="1" dirty="0" smtClean="0"/>
          </a:p>
          <a:p>
            <a:pPr marL="514350" indent="-514350">
              <a:buAutoNum type="alphaLcParenR"/>
            </a:pPr>
            <a:r>
              <a:rPr lang="cs-CZ" dirty="0" smtClean="0"/>
              <a:t>Jména patronů.</a:t>
            </a:r>
          </a:p>
          <a:p>
            <a:pPr marL="514350" indent="-514350">
              <a:buAutoNum type="alphaLcParenR"/>
            </a:pPr>
            <a:r>
              <a:rPr lang="cs-CZ" dirty="0" smtClean="0"/>
              <a:t>Století, kdy žili.</a:t>
            </a:r>
          </a:p>
          <a:p>
            <a:pPr marL="514350" indent="-514350">
              <a:buAutoNum type="alphaLcParenR"/>
            </a:pPr>
            <a:r>
              <a:rPr lang="cs-CZ" dirty="0" smtClean="0"/>
              <a:t>Významný čin, který vykonali.</a:t>
            </a:r>
          </a:p>
          <a:p>
            <a:pPr marL="514350" indent="-514350">
              <a:buAutoNum type="alphaLcParenR"/>
            </a:pPr>
            <a:r>
              <a:rPr lang="cs-CZ" dirty="0" smtClean="0"/>
              <a:t>Atributy jednotlivých patronů.</a:t>
            </a:r>
          </a:p>
          <a:p>
            <a:pPr marL="514350" indent="-514350">
              <a:buAutoNum type="alphaLcParenR"/>
            </a:pPr>
            <a:r>
              <a:rPr lang="cs-CZ" dirty="0" smtClean="0"/>
              <a:t>Památku, s níž jsou spojováni.</a:t>
            </a:r>
          </a:p>
          <a:p>
            <a:pPr marL="514350" indent="-514350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8028384" y="593467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1</a:t>
            </a:r>
            <a:endParaRPr lang="cs-CZ" sz="5400" b="1" dirty="0"/>
          </a:p>
        </p:txBody>
      </p:sp>
      <p:pic>
        <p:nvPicPr>
          <p:cNvPr id="7" name="Zástupný symbol pro obsah 6" descr="cyril_metodej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95736" y="260648"/>
            <a:ext cx="4464496" cy="6355154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7524328" y="5445224"/>
            <a:ext cx="2296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2</a:t>
            </a:r>
            <a:endParaRPr lang="cs-CZ" sz="5400" b="1" dirty="0"/>
          </a:p>
        </p:txBody>
      </p:sp>
      <p:pic>
        <p:nvPicPr>
          <p:cNvPr id="8" name="Zástupný symbol pro obsah 7" descr="svaty_vaclav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88640"/>
            <a:ext cx="4824536" cy="6306582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8028384" y="593467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3</a:t>
            </a:r>
            <a:endParaRPr lang="cs-CZ" sz="5400" b="1" dirty="0"/>
          </a:p>
        </p:txBody>
      </p:sp>
      <p:pic>
        <p:nvPicPr>
          <p:cNvPr id="8" name="Zástupný symbol pro obsah 7" descr="sv_anezk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9712" y="188640"/>
            <a:ext cx="4320480" cy="6372709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236296" y="5445224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4</a:t>
            </a:r>
            <a:endParaRPr lang="cs-CZ" sz="5400" b="1" dirty="0"/>
          </a:p>
        </p:txBody>
      </p:sp>
      <p:pic>
        <p:nvPicPr>
          <p:cNvPr id="8" name="Zástupný symbol pro obsah 7" descr="saint-vitus-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11760" y="292538"/>
            <a:ext cx="3816424" cy="6308138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668344" y="593467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5</a:t>
            </a:r>
            <a:endParaRPr lang="cs-CZ" sz="5400" b="1" dirty="0"/>
          </a:p>
        </p:txBody>
      </p:sp>
      <p:pic>
        <p:nvPicPr>
          <p:cNvPr id="8" name="Zástupný symbol pro obsah 7" descr="Jan_Nepomucky_na_Karlove_moste_detai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51720" y="260648"/>
            <a:ext cx="4752528" cy="6336704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956376" y="593467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6</a:t>
            </a:r>
            <a:endParaRPr lang="cs-CZ" sz="5400" b="1" dirty="0"/>
          </a:p>
        </p:txBody>
      </p:sp>
      <p:pic>
        <p:nvPicPr>
          <p:cNvPr id="7" name="Zástupný symbol pro obsah 6" descr="cas4r2277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35696" y="246501"/>
            <a:ext cx="4824536" cy="6376778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9_28_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88640"/>
            <a:ext cx="7085893" cy="5328592"/>
          </a:xfrm>
        </p:spPr>
      </p:pic>
      <p:sp>
        <p:nvSpPr>
          <p:cNvPr id="5" name="TextovéPole 4"/>
          <p:cNvSpPr txBox="1"/>
          <p:nvPr/>
        </p:nvSpPr>
        <p:spPr>
          <a:xfrm>
            <a:off x="7812360" y="5661248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7</a:t>
            </a:r>
            <a:endParaRPr lang="cs-CZ" sz="5400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odpovědi: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Cyril a Metoděj</a:t>
            </a:r>
          </a:p>
          <a:p>
            <a:pPr marL="514350" indent="-514350">
              <a:buAutoNum type="arabicPeriod"/>
            </a:pPr>
            <a:r>
              <a:rPr lang="cs-CZ" dirty="0" smtClean="0"/>
              <a:t>svatý Václav</a:t>
            </a:r>
          </a:p>
          <a:p>
            <a:pPr marL="514350" indent="-514350">
              <a:buAutoNum type="arabicPeriod"/>
            </a:pPr>
            <a:r>
              <a:rPr lang="cs-CZ" dirty="0" smtClean="0"/>
              <a:t>svatá Anežka Česká</a:t>
            </a:r>
          </a:p>
          <a:p>
            <a:pPr marL="514350" indent="-514350">
              <a:buAutoNum type="arabicPeriod"/>
            </a:pPr>
            <a:r>
              <a:rPr lang="cs-CZ" dirty="0" smtClean="0"/>
              <a:t>svatý Vít</a:t>
            </a:r>
          </a:p>
          <a:p>
            <a:pPr marL="514350" indent="-514350">
              <a:buAutoNum type="arabicPeriod"/>
            </a:pPr>
            <a:r>
              <a:rPr lang="cs-CZ" dirty="0" smtClean="0"/>
              <a:t>svatý Jan Nepomucký</a:t>
            </a:r>
          </a:p>
          <a:p>
            <a:pPr marL="514350" indent="-514350">
              <a:buAutoNum type="arabicPeriod"/>
            </a:pPr>
            <a:r>
              <a:rPr lang="cs-CZ" dirty="0" smtClean="0"/>
              <a:t>svatá Ludmila</a:t>
            </a:r>
          </a:p>
          <a:p>
            <a:pPr marL="514350" indent="-514350">
              <a:buAutoNum type="arabicPeriod"/>
            </a:pPr>
            <a:r>
              <a:rPr lang="cs-CZ" dirty="0" smtClean="0"/>
              <a:t>svatý Vojtěch</a:t>
            </a:r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Použité obrázky: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http://grafika01.rajce.idnes.cz</a:t>
            </a:r>
            <a:r>
              <a:rPr lang="pt-BR" dirty="0" smtClean="0"/>
              <a:t> [online]. [cit. 15.6.2013]. Dostupný na WWW: http://grafika01.rajce.idnes.cz/Rad._barok/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http://www.radio.cz</a:t>
            </a:r>
            <a:r>
              <a:rPr lang="pt-BR" dirty="0" smtClean="0"/>
              <a:t> [online]. [cit. 15.6.2013]. Dostupný na WWW: http://www.radio.cz/cz/static/svaty-vaclav/fotogalerie-podoby-svateho-vaclava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http://www.svetsenioru.cz</a:t>
            </a:r>
            <a:r>
              <a:rPr lang="pt-BR" dirty="0" smtClean="0"/>
              <a:t> [online]. [cit. 15.6.2013]. Dostupný na WWW: </a:t>
            </a:r>
            <a:r>
              <a:rPr lang="pt-BR" dirty="0" smtClean="0">
                <a:hlinkClick r:id="rId2"/>
              </a:rPr>
              <a:t>http://www.svetsenioru.cz/blogy/olina/svata-anezka-ceska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http://saints.sqpn.com</a:t>
            </a:r>
            <a:r>
              <a:rPr lang="pt-BR" dirty="0" smtClean="0"/>
              <a:t> [online]. [cit. 15.6.2013]. Dostupný na WWW: http://saints.sqpn.com/saint-vitus/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http://commons.wikimedia.org</a:t>
            </a:r>
            <a:r>
              <a:rPr lang="pt-BR" dirty="0" smtClean="0"/>
              <a:t> [online]. [cit. 15.6.2013]. Dostupný na WWW: http://commons.wikimedia.org/wiki/File:Jan_Nepomucky_na_Karlove_moste_detail.jpg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http://www.scena.cz</a:t>
            </a:r>
            <a:r>
              <a:rPr lang="pt-BR" dirty="0" smtClean="0"/>
              <a:t> [online]. [cit. 15.6.2013]. Dostupný na WWW: </a:t>
            </a:r>
            <a:r>
              <a:rPr lang="pt-BR" dirty="0" smtClean="0">
                <a:hlinkClick r:id="rId3"/>
              </a:rPr>
              <a:t>http://www.scena.cz/index.php?d=1&amp;o=4&amp;c=15172&amp;r=2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http://simonak.eu</a:t>
            </a:r>
            <a:r>
              <a:rPr lang="pt-BR" dirty="0" smtClean="0"/>
              <a:t> [online]. [cit. 15.6.2013]. Dostupný na WWW: http://simonak.eu/index.php?stranka=pages/h_k/9_28.htm </a:t>
            </a:r>
            <a:endParaRPr lang="cs-CZ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243</Words>
  <Application>Microsoft Office PowerPoint</Application>
  <PresentationFormat>Předvádění na obrazovce (4:3)</PresentationFormat>
  <Paragraphs>37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Poznejte české patrony</vt:lpstr>
      <vt:lpstr>1. Podle obrázků poznejte významné české patrony: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Správné odpovědi:</vt:lpstr>
      <vt:lpstr>Použité obrázky: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Poznej nejvýznamnější pražské památky</dc:title>
  <dc:creator>Olivík Daniel</dc:creator>
  <cp:lastModifiedBy>Olivík Daniel</cp:lastModifiedBy>
  <cp:revision>38</cp:revision>
  <dcterms:created xsi:type="dcterms:W3CDTF">2013-06-01T12:15:37Z</dcterms:created>
  <dcterms:modified xsi:type="dcterms:W3CDTF">2013-06-29T17:03:09Z</dcterms:modified>
</cp:coreProperties>
</file>