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2471906"/>
              </p:ext>
            </p:extLst>
          </p:nvPr>
        </p:nvGraphicFramePr>
        <p:xfrm>
          <a:off x="3902149" y="161360"/>
          <a:ext cx="4423144" cy="65864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02149" y="161360"/>
                        <a:ext cx="4423144" cy="65864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4373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5458" y="4876801"/>
            <a:ext cx="3958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Základy úprav - doostření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2657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0750" y="507928"/>
            <a:ext cx="736862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úpravách fotografií je často potřebné obrázek doostřit.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00749" y="1266008"/>
            <a:ext cx="9145045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Nástroj doostřit je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pomocný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nástroj sloužící k jemné korekci. Nesmíme si představovat, že doostříme fotografii, která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byla velmi rozmazána při pořízení.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650" y="2177749"/>
            <a:ext cx="6556842" cy="4478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949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27897" y="532641"/>
            <a:ext cx="539083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zvolení tohoto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nástroje se objeví okno.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637" y="1111079"/>
            <a:ext cx="5565256" cy="523205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8610958" y="2147256"/>
            <a:ext cx="2699594" cy="32689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obrázku nalezneme čtyři parametry: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síla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poloměr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práh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030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74719" y="458501"/>
            <a:ext cx="585108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Nejdůležitějším parametrem je typ doostření.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8054" y="1291409"/>
            <a:ext cx="4829175" cy="475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461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04086" y="664548"/>
            <a:ext cx="9358184" cy="19807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Jednoduché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doostření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 hodí pouze pro jednoduché případy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dispozici je pouze další parametr síla efektu.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838" y="3373523"/>
            <a:ext cx="4572000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789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9214" y="632940"/>
            <a:ext cx="53782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Další možnosti je „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maskování neostrosti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279214" y="4487101"/>
            <a:ext cx="8808916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Tuto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volbu bychom mohli použít v případě, že je jemně rozostřený originál fotografie nebo před tiskem. Nástroj zvýrazní hrany. Dá se použít i pro zaostření naskenovaných obrázků.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698" y="1504978"/>
            <a:ext cx="48577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133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80078" y="886868"/>
            <a:ext cx="742594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Poloměr: stanovuje velikost oblasti, která je vyhodnocena.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80078" y="2551011"/>
            <a:ext cx="8998668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Práh: jak se musí lišit dvě hodnoty jasu, aby j byly považovány za hrany.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80078" y="4232661"/>
            <a:ext cx="7069628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Síla efektu: reguluje sílu zobrazení nastavených hodnot.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2312" y="5258573"/>
            <a:ext cx="4181475" cy="108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362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3884" y="598544"/>
            <a:ext cx="277890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Doporučený postup: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13884" y="1290622"/>
            <a:ext cx="8833057" cy="967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Nastavte sílu efektu na maximum.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Práh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navolte okolo 3 a poloměr přes 100.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808" y="2422800"/>
            <a:ext cx="5760720" cy="3839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776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94316" y="639733"/>
            <a:ext cx="316035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Dojde k rozpadu kresby.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94316" y="1241195"/>
            <a:ext cx="8854916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Posuvník poloměr budeme postupně vracet, až se vrátí kresba. Následně ubereme sílu efektu na optimální hodnotu.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316" y="2255335"/>
            <a:ext cx="4743450" cy="370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029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9460" y="606882"/>
            <a:ext cx="943232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 doostření po úpravách je vhodné použít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Gaussovo doostření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nebo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plošné doostření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460" y="1722944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460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416" y="2158914"/>
            <a:ext cx="5760720" cy="384175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474235" y="1241095"/>
            <a:ext cx="6155083" cy="48750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Provedeme výřez a následně obrázek doostříme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0104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4275" y="1038225"/>
            <a:ext cx="4743450" cy="478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448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8886" y="483314"/>
            <a:ext cx="8756822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„Práh“ je nahrazen volbou „potlačení šumu“. Je obvyklé tento parametr nechat na minimu.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886" y="1730564"/>
            <a:ext cx="5760720" cy="38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3292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5361" y="598644"/>
            <a:ext cx="8905103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Poslední volbou je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„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měkké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doostření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“, které je vhodné pro portréty.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25361" y="1819189"/>
            <a:ext cx="62517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k dispozici pouze jeden parametr – síla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efektu.</a:t>
            </a:r>
            <a:endParaRPr lang="cs-CZ" sz="2400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3812" y="3214430"/>
            <a:ext cx="464820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3402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23</TotalTime>
  <Words>203</Words>
  <Application>Microsoft Office PowerPoint</Application>
  <PresentationFormat>Vlastní</PresentationFormat>
  <Paragraphs>30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5</cp:revision>
  <dcterms:created xsi:type="dcterms:W3CDTF">2013-06-20T03:38:28Z</dcterms:created>
  <dcterms:modified xsi:type="dcterms:W3CDTF">2013-06-27T08:56:11Z</dcterms:modified>
</cp:coreProperties>
</file>