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3053157"/>
              </p:ext>
            </p:extLst>
          </p:nvPr>
        </p:nvGraphicFramePr>
        <p:xfrm>
          <a:off x="3880884" y="129694"/>
          <a:ext cx="4412511" cy="6570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80884" y="129694"/>
                        <a:ext cx="4412511" cy="65706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0496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5458" y="4876801"/>
            <a:ext cx="45320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Pracovní list – ořez, doostření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11863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145" y="680922"/>
            <a:ext cx="9529163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Proveďte ořez a doostřeni u následujících fotografií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Vyberte vhodnou metodu doostření, volbu odůvodněte.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7600" y="1920652"/>
            <a:ext cx="576072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544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041" y="1525236"/>
            <a:ext cx="576072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414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640" y="-891540"/>
            <a:ext cx="5760720" cy="8641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393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640" y="1508760"/>
            <a:ext cx="576072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240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640" y="1811972"/>
            <a:ext cx="5760720" cy="323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706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640" y="1834515"/>
            <a:ext cx="5760720" cy="3188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2545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4</TotalTime>
  <Words>26</Words>
  <Application>Microsoft Office PowerPoint</Application>
  <PresentationFormat>Vlastní</PresentationFormat>
  <Paragraphs>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Daniel Sisr</dc:creator>
  <cp:lastModifiedBy>name</cp:lastModifiedBy>
  <cp:revision>2</cp:revision>
  <dcterms:created xsi:type="dcterms:W3CDTF">2013-06-20T04:02:28Z</dcterms:created>
  <dcterms:modified xsi:type="dcterms:W3CDTF">2013-06-27T08:57:05Z</dcterms:modified>
</cp:coreProperties>
</file>