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6442854"/>
              </p:ext>
            </p:extLst>
          </p:nvPr>
        </p:nvGraphicFramePr>
        <p:xfrm>
          <a:off x="2378056" y="116632"/>
          <a:ext cx="4338624" cy="6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338624" cy="6552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6866914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Skládání pohybů a rychlostí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230832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Veslujeme na loďce rychlostí 1 m/s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 proudu řeky, jež má rychlost 4 m/s. 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Jakou rychlostí se pohybujeme vůči stromů na březích řeky ?</a:t>
            </a:r>
            <a:endParaRPr lang="cs-CZ" sz="3600" dirty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3568" y="2852936"/>
            <a:ext cx="8062664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3 m/s</a:t>
            </a:r>
            <a:endParaRPr lang="cs-CZ" sz="28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4 m/s</a:t>
            </a:r>
            <a:endParaRPr lang="cs-CZ" sz="28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5 m/s</a:t>
            </a:r>
            <a:endParaRPr lang="cs-CZ" sz="2800" b="1" i="1" dirty="0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772400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Při veslování po proudu se loďka pohybuje nejrychleji, rychlosti se sčítají.</a:t>
            </a:r>
            <a:endParaRPr lang="cs-CZ" sz="3200" b="1" i="1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286232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Vlak jede rychlostí 48km/h a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lupič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krádeži v 1.voze utíká směrem k zadnímu vagónu rychlostí 12km/h. Jakou rychlostí se pohybuje lupič vzhledem k řidiči v autě stojícím na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přejezdu ?</a:t>
            </a:r>
            <a:endParaRPr lang="cs-CZ" sz="3600" dirty="0" smtClean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3356992"/>
            <a:ext cx="7772400" cy="1817926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60 km/h</a:t>
            </a: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36 km/h</a:t>
            </a: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4x pomalejší než vlak</a:t>
            </a:r>
            <a:endParaRPr lang="cs-CZ" sz="28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207375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Rychlosti vlaku a lupiče uvnitř vlaku jsou opačného směru, tudíž se odčítají a výsledná rychlost lupiče vzhledem k venkovnímu pozorovateli je 36 km/h.</a:t>
            </a:r>
            <a:endParaRPr lang="cs-CZ" sz="3200" b="1" dirty="0" smtClean="0"/>
          </a:p>
          <a:p>
            <a:pPr algn="l"/>
            <a:endParaRPr lang="cs-CZ" sz="3200" b="1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754326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Loď rychlostí 3 m/s kolmo přeplouvá řeku proudící rychlostí 4 m/s. Jaká je skutečná rychlost lodi vůči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břehům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564904"/>
            <a:ext cx="7772400" cy="1800200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7 m/s</a:t>
            </a: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1 m/s</a:t>
            </a: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5 m/s</a:t>
            </a:r>
            <a:endParaRPr lang="cs-CZ" sz="28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637110" y="1196752"/>
                <a:ext cx="7772400" cy="3456384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3200" dirty="0" smtClean="0"/>
                  <a:t>V tomto případě, kdy rychlosti jsou na sebe kolmé, můžeme aplikovat Pythagorovu větu</a:t>
                </a:r>
              </a:p>
              <a:p>
                <a:pPr algn="l"/>
                <a:r>
                  <a:rPr lang="cs-CZ" sz="3200" dirty="0" smtClean="0"/>
                  <a:t>a vypočítat výslednou rychlost jako přeponu</a:t>
                </a:r>
              </a:p>
              <a:p>
                <a:pPr algn="l"/>
                <a:r>
                  <a:rPr lang="cs-CZ" sz="3200" dirty="0" smtClean="0"/>
                  <a:t>k oběma odvěsnám - rychlostem.</a:t>
                </a:r>
              </a:p>
              <a:p>
                <a:pPr algn="l"/>
                <a:endParaRPr lang="cs-CZ" sz="3200" dirty="0" smtClean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32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sz="32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32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sz="32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25</m:t>
                          </m:r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=5 </m:t>
                      </m:r>
                      <m:r>
                        <a:rPr lang="cs-CZ" sz="3200" b="0" i="1" smtClean="0">
                          <a:latin typeface="Cambria Math"/>
                        </a:rPr>
                        <m:t>𝑚</m:t>
                      </m:r>
                      <m:r>
                        <a:rPr lang="cs-CZ" sz="3200" b="0" i="1" smtClean="0">
                          <a:latin typeface="Cambria Math"/>
                        </a:rPr>
                        <m:t>/</m:t>
                      </m:r>
                      <m:r>
                        <a:rPr lang="cs-CZ" sz="3200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200" dirty="0" smtClean="0"/>
              </a:p>
              <a:p>
                <a:pPr algn="l"/>
                <a:endParaRPr lang="cs-CZ" sz="3200" dirty="0"/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37110" y="1196752"/>
                <a:ext cx="7772400" cy="3456384"/>
              </a:xfrm>
              <a:blipFill rotWithShape="1">
                <a:blip r:embed="rId3"/>
                <a:stretch>
                  <a:fillRect l="-2588" t="-22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>
            <a:hlinkClick r:id="rId4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Jsou-li rychlosti k sobě skloněné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 obecném úhlu, je pak výslednicí</a:t>
            </a:r>
            <a:endParaRPr lang="cs-CZ" sz="3600" dirty="0" smtClean="0"/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odnadpis 2"/>
          <p:cNvSpPr>
            <a:spLocks noGrp="1"/>
          </p:cNvSpPr>
          <p:nvPr>
            <p:ph type="subTitle" idx="1"/>
          </p:nvPr>
        </p:nvSpPr>
        <p:spPr>
          <a:xfrm>
            <a:off x="899592" y="1916832"/>
            <a:ext cx="6333120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úhlopříčka v rovnoběžníku rychlostí</a:t>
            </a:r>
            <a:endParaRPr lang="cs-CZ" sz="28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vždy nulová rychlost</a:t>
            </a:r>
            <a:endParaRPr lang="cs-CZ" sz="28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výška v trojúhelníku rychlostí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772400" cy="396044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Výslednicí je vždy uhlopříčka v rovnoběžníku rychlostí, viz obr.</a:t>
            </a:r>
          </a:p>
          <a:p>
            <a:pPr algn="l"/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20888"/>
            <a:ext cx="4156041" cy="2543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34163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Parašutista vyskočí přesně nad terčem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dopadu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padá stálou rychlostí 5 m/s směrem k zemi. Po celý seskok jej však bokem unáší vítr rychlostí 2 m/s.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rvá-li jeho seskok 2 minuty, jak daleko dopadne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od terče, nebude-li seskok nijak korigovat ?</a:t>
            </a:r>
            <a:endParaRPr lang="cs-CZ" sz="3600" dirty="0" smtClean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1165771" y="3717032"/>
            <a:ext cx="4983188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600 m</a:t>
            </a:r>
            <a:endParaRPr lang="cs-CZ" sz="28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240 m</a:t>
            </a:r>
            <a:endParaRPr lang="cs-CZ" sz="28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360 m</a:t>
            </a:r>
            <a:endParaRPr lang="cs-CZ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68970"/>
            <a:ext cx="61331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8062664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Jde o princip nezávislosti pohybů, každou sekundu jej bokem vítr unese o 2 metry.</a:t>
            </a:r>
          </a:p>
          <a:p>
            <a:pPr algn="l"/>
            <a:r>
              <a:rPr lang="cs-CZ" sz="3200" dirty="0" smtClean="0"/>
              <a:t>Trvá-li seskok 2 minuty = 120 sekund, </a:t>
            </a:r>
          </a:p>
          <a:p>
            <a:pPr algn="l"/>
            <a:r>
              <a:rPr lang="cs-CZ" sz="3200" dirty="0" smtClean="0"/>
              <a:t>odvane jej vítr od terče přesně</a:t>
            </a:r>
          </a:p>
          <a:p>
            <a:pPr algn="l"/>
            <a:r>
              <a:rPr lang="cs-CZ" sz="3200" dirty="0" smtClean="0"/>
              <a:t>2 metry x 120 sekund = 240 metrů.</a:t>
            </a:r>
            <a:endParaRPr lang="cs-CZ" sz="32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1176</TotalTime>
  <Words>378</Words>
  <Application>Microsoft Office PowerPoint</Application>
  <PresentationFormat>Předvádění na obrazovce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110</cp:revision>
  <dcterms:created xsi:type="dcterms:W3CDTF">2012-06-10T11:46:28Z</dcterms:created>
  <dcterms:modified xsi:type="dcterms:W3CDTF">2013-06-28T10:19:53Z</dcterms:modified>
</cp:coreProperties>
</file>