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72785062"/>
              </p:ext>
            </p:extLst>
          </p:nvPr>
        </p:nvGraphicFramePr>
        <p:xfrm>
          <a:off x="2411760" y="167535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02949899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Skládání a rozklad sil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Nahrazení dvou a více sil silou jednou se stejným účinkem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těleso se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nazývá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550382" y="1988840"/>
            <a:ext cx="8062664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rozklad sil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rozložení sil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skládání sil</a:t>
            </a:r>
            <a:endParaRPr lang="cs-CZ" sz="3200" b="1" i="1" dirty="0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918648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Skládání sil znamená nahrazení více sil</a:t>
            </a:r>
          </a:p>
          <a:p>
            <a:pPr algn="l"/>
            <a:r>
              <a:rPr lang="cs-CZ" sz="3200" dirty="0"/>
              <a:t>silou jednou se stejným účinkem na těleso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Dvě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různě velké síly opačného směru mají výslednici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2132856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kolmou na směr obou </a:t>
            </a:r>
            <a:r>
              <a:rPr lang="cs-CZ" sz="3200" dirty="0" smtClean="0"/>
              <a:t>sil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ve směru menší </a:t>
            </a:r>
            <a:r>
              <a:rPr lang="cs-CZ" sz="3200" dirty="0" smtClean="0"/>
              <a:t>síly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nenulovou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32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424863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Výslednicí je síla ve směru větší síly,</a:t>
            </a:r>
            <a:br>
              <a:rPr lang="cs-CZ" sz="3200" dirty="0" smtClean="0"/>
            </a:br>
            <a:r>
              <a:rPr lang="cs-CZ" sz="3200" dirty="0" smtClean="0"/>
              <a:t>tedy nenulové velikosti.</a:t>
            </a:r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526" y="2560920"/>
            <a:ext cx="5524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43773" y="2299057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2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85630" y="2285920"/>
            <a:ext cx="6968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1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64594" y="4242831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F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56682" y="3274006"/>
            <a:ext cx="10578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(F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489991" y="4365104"/>
            <a:ext cx="2013084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F = F</a:t>
            </a:r>
            <a:r>
              <a:rPr lang="cs-CZ" sz="3600" baseline="-25000" dirty="0" smtClean="0"/>
              <a:t>1</a:t>
            </a:r>
            <a:r>
              <a:rPr lang="cs-CZ" sz="3600" dirty="0" smtClean="0"/>
              <a:t> - F</a:t>
            </a:r>
            <a:r>
              <a:rPr lang="cs-CZ" sz="3600" baseline="-25000" dirty="0" smtClean="0"/>
              <a:t>2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Grafické řešení pomocí rovnoběžníku sil využíváme při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skládání sil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skládání a rozkladu sil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rozkladu sil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Pro grafické řešení skládání více sil a rozkladu síly do více směrů využíváme</a:t>
            </a:r>
            <a:br>
              <a:rPr lang="cs-CZ" sz="3200" dirty="0" smtClean="0"/>
            </a:br>
            <a:r>
              <a:rPr lang="cs-CZ" sz="3200" dirty="0" smtClean="0"/>
              <a:t>tzv. rovnoběžníku sil.</a:t>
            </a:r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Která výslednice sil F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zakreslených kolmých sil je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 určena ?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81" y="1550133"/>
            <a:ext cx="2924175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0132"/>
            <a:ext cx="3133725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774" y="3212976"/>
            <a:ext cx="2838450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7544" y="1196752"/>
            <a:ext cx="8136904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Tato výslednice nahradí účinek obou kolmých sil.</a:t>
            </a:r>
            <a:br>
              <a:rPr lang="cs-CZ" sz="3200" dirty="0" smtClean="0"/>
            </a:br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137" y="2178397"/>
            <a:ext cx="3133725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Dvě ruce otáčející volantem je příklad tzv.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621914" y="1700808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dvojice </a:t>
            </a:r>
            <a:r>
              <a:rPr lang="cs-CZ" sz="3600" dirty="0" smtClean="0"/>
              <a:t>sil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složení sil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odečtení sil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Dvojici sil tvoří 2 </a:t>
            </a:r>
            <a:r>
              <a:rPr lang="cs-CZ" sz="3200" dirty="0"/>
              <a:t>stejně velké rovnoběžné síly opačného směru s otáčivým účinkem</a:t>
            </a:r>
          </a:p>
          <a:p>
            <a:pPr algn="l"/>
            <a:r>
              <a:rPr lang="cs-CZ" sz="3200" dirty="0"/>
              <a:t>na </a:t>
            </a:r>
            <a:r>
              <a:rPr lang="cs-CZ" sz="3200" dirty="0" smtClean="0"/>
              <a:t>těleso.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60179">
            <a:off x="2601251" y="2752242"/>
            <a:ext cx="3325738" cy="178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1940</TotalTime>
  <Words>204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169</cp:revision>
  <dcterms:created xsi:type="dcterms:W3CDTF">2012-06-10T11:46:28Z</dcterms:created>
  <dcterms:modified xsi:type="dcterms:W3CDTF">2013-06-28T10:37:54Z</dcterms:modified>
</cp:coreProperties>
</file>