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8229301"/>
              </p:ext>
            </p:extLst>
          </p:nvPr>
        </p:nvGraphicFramePr>
        <p:xfrm>
          <a:off x="2411760" y="167536"/>
          <a:ext cx="4304920" cy="65018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67536"/>
                        <a:ext cx="4304920" cy="65018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6169776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Mechanika tekutin a tlak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24372" y="199859"/>
            <a:ext cx="8740115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Která vlastnost je společná pro ideální kapaliny a plyny ?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550382" y="1988840"/>
            <a:ext cx="8062664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dokonalá stlačitelnost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dokonalá nestlačitelnost</a:t>
            </a:r>
            <a:endParaRPr lang="cs-CZ" sz="32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dokonalá tekutost</a:t>
            </a:r>
            <a:endParaRPr lang="cs-CZ" sz="3200" b="1" i="1" dirty="0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918648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Kapaliny a plyny jsou tekutiny, proto dokonalá tekutost je společná vlastnost.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Fyzikální veličina tlak má značku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757459" y="2132856"/>
            <a:ext cx="7772400" cy="1817926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 smtClean="0"/>
              <a:t>k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 smtClean="0"/>
              <a:t>p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 smtClean="0"/>
              <a:t>T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3200" dirty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424863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Tlak má značku p, z anglického slova pro tlak -</a:t>
            </a:r>
            <a:r>
              <a:rPr lang="cs-CZ" sz="3200" dirty="0" err="1" smtClean="0"/>
              <a:t>pressure</a:t>
            </a:r>
            <a:r>
              <a:rPr lang="cs-CZ" sz="3200" dirty="0"/>
              <a:t>.</a:t>
            </a:r>
            <a:endParaRPr lang="cs-CZ" sz="3200" dirty="0" smtClean="0"/>
          </a:p>
          <a:p>
            <a:pPr algn="l"/>
            <a:endParaRPr lang="cs-CZ" sz="3200" dirty="0"/>
          </a:p>
          <a:p>
            <a:pPr algn="l"/>
            <a:endParaRPr lang="cs-CZ" sz="3200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Tlak se neměří v těchto jednotkách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132856"/>
            <a:ext cx="7772400" cy="1800200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N/m</a:t>
            </a:r>
            <a:r>
              <a:rPr lang="cs-CZ" sz="3600" baseline="30000" dirty="0"/>
              <a:t>3</a:t>
            </a:r>
            <a:r>
              <a:rPr lang="cs-CZ" sz="3600" dirty="0"/>
              <a:t>	</a:t>
            </a:r>
            <a:endParaRPr lang="cs-CZ" sz="3600" baseline="300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bar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smtClean="0"/>
              <a:t>Pa</a:t>
            </a:r>
            <a:endParaRPr lang="cs-CZ" sz="3600" dirty="0"/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37110" y="1196752"/>
            <a:ext cx="7772400" cy="345638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Pa je správná jednotka tlaku – značí pascal. Bar je stará jednotka tlaku, některé tlakoměry ji používají. Proto N/m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 je nesprávná jednotka tlaku.</a:t>
            </a:r>
            <a:endParaRPr lang="cs-CZ" sz="3200" dirty="0"/>
          </a:p>
          <a:p>
            <a:pPr algn="l"/>
            <a:endParaRPr lang="cs-CZ" sz="3200" dirty="0" smtClean="0"/>
          </a:p>
          <a:p>
            <a:pPr algn="l"/>
            <a:endParaRPr lang="cs-CZ" sz="3200" dirty="0" smtClean="0"/>
          </a:p>
          <a:p>
            <a:pPr algn="l"/>
            <a:endParaRPr lang="cs-CZ" sz="3200" dirty="0" smtClean="0"/>
          </a:p>
          <a:p>
            <a:pPr algn="l"/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 obrázku se jedná o</a:t>
            </a:r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odnadpis 2"/>
          <p:cNvSpPr>
            <a:spLocks noGrp="1"/>
          </p:cNvSpPr>
          <p:nvPr>
            <p:ph type="subTitle" idx="1"/>
          </p:nvPr>
        </p:nvSpPr>
        <p:spPr>
          <a:xfrm>
            <a:off x="621914" y="1412776"/>
            <a:ext cx="7900171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deformační manometr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t</a:t>
            </a:r>
            <a:r>
              <a:rPr lang="cs-CZ" sz="3600" dirty="0" smtClean="0"/>
              <a:t>lakový metr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otevřený manometr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AFBF6"/>
              </a:clrFrom>
              <a:clrTo>
                <a:srgbClr val="FA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504" y="476663"/>
            <a:ext cx="3625843" cy="222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136904" cy="396044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Jedná se o otevřený manometr (vlevo).</a:t>
            </a:r>
            <a:br>
              <a:rPr lang="cs-CZ" sz="3200" dirty="0" smtClean="0"/>
            </a:br>
            <a:r>
              <a:rPr lang="cs-CZ" sz="3200" dirty="0" smtClean="0"/>
              <a:t>Na pravém obrázku je deformační manometr.</a:t>
            </a:r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AFBF6"/>
              </a:clrFrom>
              <a:clrTo>
                <a:srgbClr val="FA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3625843" cy="2229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AFBF5"/>
              </a:clrFrom>
              <a:clrTo>
                <a:srgbClr val="FAFB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809" y="2323661"/>
            <a:ext cx="1945889" cy="242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Tlaková síla 400N působí rozloženě na plochu 20 m</a:t>
            </a:r>
            <a:r>
              <a:rPr lang="cs-CZ" sz="36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Jaký je to tlak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odnadpis 2"/>
          <p:cNvSpPr>
            <a:spLocks noGrp="1"/>
          </p:cNvSpPr>
          <p:nvPr>
            <p:ph type="subTitle" idx="1"/>
          </p:nvPr>
        </p:nvSpPr>
        <p:spPr>
          <a:xfrm>
            <a:off x="536734" y="2132856"/>
            <a:ext cx="7900171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8 </a:t>
            </a:r>
            <a:r>
              <a:rPr lang="cs-CZ" sz="3600" dirty="0" err="1"/>
              <a:t>MPa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20 Pa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0,05 Pa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dnadpis 7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4000" dirty="0" smtClean="0"/>
                  <a:t>Tlak</a:t>
                </a:r>
                <a:r>
                  <a:rPr lang="cs-CZ" sz="4000" dirty="0"/>
                  <a:t>  </a:t>
                </a:r>
                <a:r>
                  <a:rPr lang="cs-CZ" sz="4000" dirty="0" smtClean="0"/>
                  <a:t>vypočítáme  </a:t>
                </a:r>
                <a:r>
                  <a:rPr lang="cs-CZ" sz="4000" i="1" dirty="0" smtClean="0">
                    <a:latin typeface="Cambria Math"/>
                  </a:rPr>
                  <a:t/>
                </a:r>
                <a:br>
                  <a:rPr lang="cs-CZ" sz="4000" i="1" dirty="0" smtClean="0">
                    <a:latin typeface="Cambria Math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>
                          <a:latin typeface="Cambria Math"/>
                        </a:rPr>
                        <m:t>𝑝</m:t>
                      </m:r>
                      <m:r>
                        <a:rPr lang="cs-CZ" sz="4000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4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000" i="1">
                              <a:latin typeface="Cambria Math"/>
                            </a:rPr>
                            <m:t>𝐹</m:t>
                          </m:r>
                        </m:num>
                        <m:den>
                          <m:r>
                            <a:rPr lang="cs-CZ" sz="4000" i="1">
                              <a:latin typeface="Cambria Math"/>
                            </a:rPr>
                            <m:t>𝑆</m:t>
                          </m:r>
                        </m:den>
                      </m:f>
                      <m:r>
                        <a:rPr lang="cs-CZ" sz="40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4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000" b="0" i="1" smtClean="0">
                              <a:latin typeface="Cambria Math"/>
                            </a:rPr>
                            <m:t>400</m:t>
                          </m:r>
                          <m:r>
                            <a:rPr lang="cs-CZ" sz="4000" b="0" i="1" smtClean="0">
                              <a:latin typeface="Cambria Math"/>
                            </a:rPr>
                            <m:t>𝑁</m:t>
                          </m:r>
                        </m:num>
                        <m:den>
                          <m:sSup>
                            <m:sSupPr>
                              <m:ctrlPr>
                                <a:rPr lang="cs-CZ" sz="40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4000" b="0" i="1" smtClean="0">
                                  <a:latin typeface="Cambria Math"/>
                                </a:rPr>
                                <m:t>20</m:t>
                              </m:r>
                              <m:r>
                                <a:rPr lang="cs-CZ" sz="4000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cs-CZ" sz="4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4000" b="0" i="1" smtClean="0">
                          <a:latin typeface="Cambria Math"/>
                        </a:rPr>
                        <m:t>=20</m:t>
                      </m:r>
                      <m:r>
                        <a:rPr lang="cs-CZ" sz="4000" b="0" i="1" smtClean="0">
                          <a:latin typeface="Cambria Math"/>
                        </a:rPr>
                        <m:t>𝑃𝑎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8" name="Podnadpis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  <a:blipFill rotWithShape="1">
                <a:blip r:embed="rId3"/>
                <a:stretch>
                  <a:fillRect l="-3250" t="-28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2014</TotalTime>
  <Words>193</Words>
  <Application>Microsoft Office PowerPoint</Application>
  <PresentationFormat>Předvádění na obrazovce (4:3)</PresentationFormat>
  <Paragraphs>56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179</cp:revision>
  <dcterms:created xsi:type="dcterms:W3CDTF">2012-06-10T11:46:28Z</dcterms:created>
  <dcterms:modified xsi:type="dcterms:W3CDTF">2013-06-28T10:41:15Z</dcterms:modified>
</cp:coreProperties>
</file>