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5124665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1017317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Plování těles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Ponorka se volně vznáší v mořské vodě o hustotě 1030 kg/m3 stále ve stejné hloubce. Hustota tělesa bude určitě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63097" y="2420888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větší než 1030 </a:t>
            </a:r>
            <a:r>
              <a:rPr lang="cs-CZ" sz="3200" dirty="0" smtClean="0"/>
              <a:t>kg/m</a:t>
            </a:r>
            <a:r>
              <a:rPr lang="cs-CZ" sz="3200" baseline="30000" dirty="0" smtClean="0"/>
              <a:t>3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1030 kg/m</a:t>
            </a:r>
            <a:r>
              <a:rPr lang="cs-CZ" sz="3200" baseline="30000" dirty="0"/>
              <a:t>3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menší než 1030 kg/m</a:t>
            </a:r>
            <a:r>
              <a:rPr lang="cs-CZ" sz="3200" baseline="30000" dirty="0"/>
              <a:t>3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 úplně stejné hustotě je vztlaková síla vyrovnána s tíhovou silou, kterou působí Země na ponorku.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Má-li ponorka v moři klesnout ke dnu, kapitán by měl poručit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943238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vypumpovat vodu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snížit hustotu ponorky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snížit hustotu okolní mořské vody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Vztlaková síla závisí na hustotě kapaliny, tudíž jediné možné řešení je snížit vztlakovou sílu a snížit hustotu okolní mořské vody. I když to asi žádný námořník nesplní.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Neznámé těleso o hustotě 2000 kg/m3</a:t>
            </a:r>
          </a:p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vhodíme do vody v rybníce. Co se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stane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Bude se vznášet</a:t>
            </a:r>
            <a:r>
              <a:rPr lang="cs-CZ" sz="3600" dirty="0" smtClean="0"/>
              <a:t> 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Bude plovat na hladině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Klesne ke dnu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Těleso s větší hustotou než je voda určitě klesne ke dnu.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Led má 85%ní hustotu oproti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vodě,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plove. Kolik procent jeho objemu kouká nad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hladinu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242088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8,5%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15%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85%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Do 100% zbývá 15%, a tato část objemu ledu právě kouká nad hladinu.</a:t>
            </a:r>
            <a:endParaRPr lang="cs-CZ" sz="3200" b="1" dirty="0">
              <a:solidFill>
                <a:srgbClr val="FF0000"/>
              </a:solidFill>
            </a:endParaRPr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Hustoměr je přístroj na měření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550382" y="194323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pohodové atmosféry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množství prvku </a:t>
            </a:r>
            <a:r>
              <a:rPr lang="cs-CZ" sz="3600" dirty="0" err="1"/>
              <a:t>Hu</a:t>
            </a:r>
            <a:r>
              <a:rPr lang="cs-CZ" sz="3600" dirty="0"/>
              <a:t> </a:t>
            </a:r>
            <a:r>
              <a:rPr lang="cs-CZ" sz="3600" dirty="0" smtClean="0"/>
              <a:t>obsaženém</a:t>
            </a:r>
            <a:br>
              <a:rPr lang="cs-CZ" sz="3600" dirty="0" smtClean="0"/>
            </a:br>
            <a:r>
              <a:rPr lang="cs-CZ" sz="3600" dirty="0" smtClean="0"/>
              <a:t>v kapalině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hustoty kapalin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Hustoměr slouží k měření hustoty kapalin.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2246</TotalTime>
  <Words>243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200</cp:revision>
  <dcterms:created xsi:type="dcterms:W3CDTF">2012-06-10T11:46:28Z</dcterms:created>
  <dcterms:modified xsi:type="dcterms:W3CDTF">2013-06-28T10:48:39Z</dcterms:modified>
</cp:coreProperties>
</file>