
<file path=[Content_Types].xml><?xml version="1.0" encoding="utf-8"?>
<Types xmlns="http://schemas.openxmlformats.org/package/2006/content-types"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colors11.xml" ContentType="application/vnd.openxmlformats-officedocument.drawingml.diagramColors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diagrams/layout9.xml" ContentType="application/vnd.openxmlformats-officedocument.drawingml.diagramLayout+xml"/>
  <Override PartName="/ppt/diagrams/data11.xml" ContentType="application/vnd.openxmlformats-officedocument.drawingml.diagramData+xml"/>
  <Default Extension="wmf" ContentType="image/x-wmf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colors8.xml" ContentType="application/vnd.openxmlformats-officedocument.drawingml.diagramColors+xml"/>
  <Override PartName="/ppt/diagrams/drawing9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colors6.xml" ContentType="application/vnd.openxmlformats-officedocument.drawingml.diagramColors+xml"/>
  <Override PartName="/ppt/diagrams/drawing7.xml" ContentType="application/vnd.ms-office.drawingml.diagramDrawing+xml"/>
  <Override PartName="/ppt/diagrams/quickStyle9.xml" ContentType="application/vnd.openxmlformats-officedocument.drawingml.diagramStyle+xml"/>
  <Override PartName="/ppt/diagrams/quickStyle11.xml" ContentType="application/vnd.openxmlformats-officedocument.drawingml.diagramStyle+xml"/>
  <Override PartName="/ppt/diagrams/drawing12.xml" ContentType="application/vnd.ms-office.drawingml.diagramDrawing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colors4.xml" ContentType="application/vnd.openxmlformats-officedocument.drawingml.diagramColors+xml"/>
  <Override PartName="/ppt/diagrams/drawing5.xml" ContentType="application/vnd.ms-office.drawingml.diagramDrawing+xml"/>
  <Override PartName="/ppt/diagrams/quickStyle7.xml" ContentType="application/vnd.openxmlformats-officedocument.drawingml.diagramStyle+xml"/>
  <Override PartName="/ppt/diagrams/drawing10.xml" ContentType="application/vnd.ms-office.drawingml.diagramDrawing+xml"/>
  <Override PartName="/ppt/diagrams/layout11.xml" ContentType="application/vnd.openxmlformats-officedocument.drawingml.diagramLayout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notesSlides/notesSlide1.xml" ContentType="application/vnd.openxmlformats-officedocument.presentationml.notesSlide+xml"/>
  <Override PartName="/ppt/diagrams/colors12.xml" ContentType="application/vnd.openxmlformats-officedocument.drawingml.diagramColors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diagrams/colors10.xml" ContentType="application/vnd.openxmlformats-officedocument.drawingml.diagramColors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diagrams/data12.xml" ContentType="application/vnd.openxmlformats-officedocument.drawingml.diagramData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ppt/diagrams/data9.xml" ContentType="application/vnd.openxmlformats-officedocument.drawingml.diagramData+xml"/>
  <Override PartName="/ppt/diagrams/data10.xml" ContentType="application/vnd.openxmlformats-officedocument.drawingml.diagramData+xml"/>
  <Override PartName="/docProps/app.xml" ContentType="application/vnd.openxmlformats-officedocument.extended-properties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diagrams/colors9.xml" ContentType="application/vnd.openxmlformats-officedocument.drawingml.diagramColors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  <Override PartName="/ppt/diagrams/quickStyle12.xml" ContentType="application/vnd.openxmlformats-officedocument.drawingml.diagramStyle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drawing6.xml" ContentType="application/vnd.ms-office.drawingml.diagramDrawing+xml"/>
  <Override PartName="/ppt/diagrams/quickStyle8.xml" ContentType="application/vnd.openxmlformats-officedocument.drawingml.diagramStyle+xml"/>
  <Override PartName="/ppt/diagrams/quickStyle10.xml" ContentType="application/vnd.openxmlformats-officedocument.drawingml.diagramStyle+xml"/>
  <Override PartName="/ppt/diagrams/drawing11.xml" ContentType="application/vnd.ms-office.drawingml.diagramDrawing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drawing4.xml" ContentType="application/vnd.ms-office.drawingml.diagramDrawing+xml"/>
  <Override PartName="/ppt/diagrams/quickStyle6.xml" ContentType="application/vnd.openxmlformats-officedocument.drawingml.diagramStyle+xml"/>
  <Override PartName="/ppt/diagrams/layout12.xml" ContentType="application/vnd.openxmlformats-officedocument.drawingml.diagramLayout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layout10.xml" ContentType="application/vnd.openxmlformats-officedocument.drawingml.diagram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0" r:id="rId3"/>
    <p:sldId id="262" r:id="rId4"/>
    <p:sldId id="261" r:id="rId5"/>
    <p:sldId id="263" r:id="rId6"/>
    <p:sldId id="264" r:id="rId7"/>
    <p:sldId id="257" r:id="rId8"/>
    <p:sldId id="258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B52268-D838-4901-B0DA-2BEBA385AE60}" type="doc">
      <dgm:prSet loTypeId="urn:microsoft.com/office/officeart/2005/8/layout/vList5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825CDEF-24A5-4758-967F-4DCDC7627E59}">
      <dgm:prSet phldrT="[Text]"/>
      <dgm:spPr/>
      <dgm:t>
        <a:bodyPr/>
        <a:lstStyle/>
        <a:p>
          <a:r>
            <a:rPr lang="cs-CZ" dirty="0" smtClean="0"/>
            <a:t>a)</a:t>
          </a:r>
          <a:endParaRPr lang="cs-CZ" dirty="0"/>
        </a:p>
      </dgm:t>
    </dgm:pt>
    <dgm:pt modelId="{D375475A-ABE8-400B-BF0F-2306C74F4E4B}" type="parTrans" cxnId="{218CC176-DD88-47C7-B446-8DBE265FBC56}">
      <dgm:prSet/>
      <dgm:spPr/>
      <dgm:t>
        <a:bodyPr/>
        <a:lstStyle/>
        <a:p>
          <a:endParaRPr lang="cs-CZ"/>
        </a:p>
      </dgm:t>
    </dgm:pt>
    <dgm:pt modelId="{3DE6D86D-4E02-47D7-BA08-9D4B7FFF4818}" type="sibTrans" cxnId="{218CC176-DD88-47C7-B446-8DBE265FBC56}">
      <dgm:prSet/>
      <dgm:spPr/>
      <dgm:t>
        <a:bodyPr/>
        <a:lstStyle/>
        <a:p>
          <a:endParaRPr lang="cs-CZ"/>
        </a:p>
      </dgm:t>
    </dgm:pt>
    <dgm:pt modelId="{C4372ED4-8A34-4D80-A20E-0848C7AC67F8}">
      <dgm:prSet phldrT="[Text]" custT="1"/>
      <dgm:spPr/>
      <dgm:t>
        <a:bodyPr/>
        <a:lstStyle/>
        <a:p>
          <a:r>
            <a:rPr lang="cs-CZ" sz="1600" dirty="0" smtClean="0"/>
            <a:t>Mojmír I.</a:t>
          </a:r>
          <a:endParaRPr lang="cs-CZ" sz="1600" dirty="0"/>
        </a:p>
      </dgm:t>
    </dgm:pt>
    <dgm:pt modelId="{4E0B1FAA-0166-4CAB-A892-C97BA5FEB335}" type="parTrans" cxnId="{969001C1-AA51-498C-A6E2-BA8B76C28022}">
      <dgm:prSet/>
      <dgm:spPr/>
      <dgm:t>
        <a:bodyPr/>
        <a:lstStyle/>
        <a:p>
          <a:endParaRPr lang="cs-CZ"/>
        </a:p>
      </dgm:t>
    </dgm:pt>
    <dgm:pt modelId="{F25D77F5-18B2-4F19-BC66-0573C7A61AD1}" type="sibTrans" cxnId="{969001C1-AA51-498C-A6E2-BA8B76C28022}">
      <dgm:prSet/>
      <dgm:spPr/>
      <dgm:t>
        <a:bodyPr/>
        <a:lstStyle/>
        <a:p>
          <a:endParaRPr lang="cs-CZ"/>
        </a:p>
      </dgm:t>
    </dgm:pt>
    <dgm:pt modelId="{68198240-D8E9-4CD0-BD42-8B22CD6AF6A4}">
      <dgm:prSet phldrT="[Text]"/>
      <dgm:spPr/>
      <dgm:t>
        <a:bodyPr/>
        <a:lstStyle/>
        <a:p>
          <a:r>
            <a:rPr lang="cs-CZ" dirty="0" smtClean="0"/>
            <a:t>b)</a:t>
          </a:r>
          <a:endParaRPr lang="cs-CZ" dirty="0"/>
        </a:p>
      </dgm:t>
    </dgm:pt>
    <dgm:pt modelId="{6CB0E3BD-3E8C-4945-A44D-783BC2C2B555}" type="parTrans" cxnId="{E9E9DF6E-8A03-4082-B1D4-844CEB0A72D1}">
      <dgm:prSet/>
      <dgm:spPr/>
      <dgm:t>
        <a:bodyPr/>
        <a:lstStyle/>
        <a:p>
          <a:endParaRPr lang="cs-CZ"/>
        </a:p>
      </dgm:t>
    </dgm:pt>
    <dgm:pt modelId="{4908B913-351E-4982-BA36-77933EEF9E80}" type="sibTrans" cxnId="{E9E9DF6E-8A03-4082-B1D4-844CEB0A72D1}">
      <dgm:prSet/>
      <dgm:spPr/>
      <dgm:t>
        <a:bodyPr/>
        <a:lstStyle/>
        <a:p>
          <a:endParaRPr lang="cs-CZ"/>
        </a:p>
      </dgm:t>
    </dgm:pt>
    <dgm:pt modelId="{D0DC793E-0051-4AF5-8D6A-2E5277382B73}">
      <dgm:prSet phldrT="[Text]" custT="1"/>
      <dgm:spPr/>
      <dgm:t>
        <a:bodyPr/>
        <a:lstStyle/>
        <a:p>
          <a:r>
            <a:rPr lang="cs-CZ" sz="1600" dirty="0" smtClean="0"/>
            <a:t> Rastislav </a:t>
          </a:r>
          <a:endParaRPr lang="cs-CZ" sz="1600" dirty="0"/>
        </a:p>
      </dgm:t>
    </dgm:pt>
    <dgm:pt modelId="{51F7713F-7BFC-4C34-A766-AA6BB92BFDF2}" type="parTrans" cxnId="{1ACA7DC7-1D69-49DA-B93B-04544609C3F1}">
      <dgm:prSet/>
      <dgm:spPr/>
      <dgm:t>
        <a:bodyPr/>
        <a:lstStyle/>
        <a:p>
          <a:endParaRPr lang="cs-CZ"/>
        </a:p>
      </dgm:t>
    </dgm:pt>
    <dgm:pt modelId="{A92AE40A-2337-4BFD-B1AF-B4CC45CDC48A}" type="sibTrans" cxnId="{1ACA7DC7-1D69-49DA-B93B-04544609C3F1}">
      <dgm:prSet/>
      <dgm:spPr/>
      <dgm:t>
        <a:bodyPr/>
        <a:lstStyle/>
        <a:p>
          <a:endParaRPr lang="cs-CZ"/>
        </a:p>
      </dgm:t>
    </dgm:pt>
    <dgm:pt modelId="{1809DA27-0AE0-4E4F-A127-8BAAE6368491}">
      <dgm:prSet phldrT="[Text]"/>
      <dgm:spPr/>
      <dgm:t>
        <a:bodyPr/>
        <a:lstStyle/>
        <a:p>
          <a:r>
            <a:rPr lang="cs-CZ" dirty="0" smtClean="0"/>
            <a:t>c)</a:t>
          </a:r>
          <a:endParaRPr lang="cs-CZ" dirty="0"/>
        </a:p>
      </dgm:t>
    </dgm:pt>
    <dgm:pt modelId="{0E2B44AD-54FE-49D1-AF84-65728ED5FCFB}" type="parTrans" cxnId="{EF999A10-0D5C-486B-AC98-24C5F1B1099B}">
      <dgm:prSet/>
      <dgm:spPr/>
      <dgm:t>
        <a:bodyPr/>
        <a:lstStyle/>
        <a:p>
          <a:endParaRPr lang="cs-CZ"/>
        </a:p>
      </dgm:t>
    </dgm:pt>
    <dgm:pt modelId="{79809924-4F5C-4A8D-853F-326ED410BC16}" type="sibTrans" cxnId="{EF999A10-0D5C-486B-AC98-24C5F1B1099B}">
      <dgm:prSet/>
      <dgm:spPr/>
      <dgm:t>
        <a:bodyPr/>
        <a:lstStyle/>
        <a:p>
          <a:endParaRPr lang="cs-CZ"/>
        </a:p>
      </dgm:t>
    </dgm:pt>
    <dgm:pt modelId="{880E50F7-FA88-4487-9CDA-F6351037D141}">
      <dgm:prSet phldrT="[Text]" custT="1"/>
      <dgm:spPr/>
      <dgm:t>
        <a:bodyPr/>
        <a:lstStyle/>
        <a:p>
          <a:r>
            <a:rPr lang="cs-CZ" sz="1600" dirty="0" smtClean="0"/>
            <a:t>Svatopluk</a:t>
          </a:r>
          <a:endParaRPr lang="cs-CZ" sz="1600" dirty="0"/>
        </a:p>
      </dgm:t>
    </dgm:pt>
    <dgm:pt modelId="{FA913B17-2BD9-485D-8E9E-B5910AB2D1B9}" type="parTrans" cxnId="{C820CFFD-9D66-4570-8D89-01A96B2FCA83}">
      <dgm:prSet/>
      <dgm:spPr/>
      <dgm:t>
        <a:bodyPr/>
        <a:lstStyle/>
        <a:p>
          <a:endParaRPr lang="cs-CZ"/>
        </a:p>
      </dgm:t>
    </dgm:pt>
    <dgm:pt modelId="{F7A66B50-0F3D-4C06-A49C-CE24C0B2AE77}" type="sibTrans" cxnId="{C820CFFD-9D66-4570-8D89-01A96B2FCA83}">
      <dgm:prSet/>
      <dgm:spPr/>
      <dgm:t>
        <a:bodyPr/>
        <a:lstStyle/>
        <a:p>
          <a:endParaRPr lang="cs-CZ"/>
        </a:p>
      </dgm:t>
    </dgm:pt>
    <dgm:pt modelId="{2752FCC4-4E4A-4174-9E82-E6C1300F510B}" type="pres">
      <dgm:prSet presAssocID="{27B52268-D838-4901-B0DA-2BEBA385AE6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1C9C3D2-DD87-443A-A214-17461C957A72}" type="pres">
      <dgm:prSet presAssocID="{D825CDEF-24A5-4758-967F-4DCDC7627E59}" presName="linNode" presStyleCnt="0"/>
      <dgm:spPr/>
    </dgm:pt>
    <dgm:pt modelId="{5E2D715A-96AB-4437-B5DD-EB8931154890}" type="pres">
      <dgm:prSet presAssocID="{D825CDEF-24A5-4758-967F-4DCDC7627E59}" presName="parentText" presStyleLbl="node1" presStyleIdx="0" presStyleCnt="3" custScaleX="20169" custLinFactNeighborX="-50416" custLinFactNeighborY="-15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BFC3C3-CB90-4415-B899-E8644FE85EAF}" type="pres">
      <dgm:prSet presAssocID="{D825CDEF-24A5-4758-967F-4DCDC7627E59}" presName="descendantText" presStyleLbl="alignAccFollowNode1" presStyleIdx="0" presStyleCnt="3" custScaleX="30763" custLinFactNeighborX="-91875" custLinFactNeighborY="417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957EA4-6AA1-4734-886C-9D3D15954CE9}" type="pres">
      <dgm:prSet presAssocID="{3DE6D86D-4E02-47D7-BA08-9D4B7FFF4818}" presName="sp" presStyleCnt="0"/>
      <dgm:spPr/>
    </dgm:pt>
    <dgm:pt modelId="{D5BB18EF-D947-478D-99CB-F6B20893A6CF}" type="pres">
      <dgm:prSet presAssocID="{68198240-D8E9-4CD0-BD42-8B22CD6AF6A4}" presName="linNode" presStyleCnt="0"/>
      <dgm:spPr/>
    </dgm:pt>
    <dgm:pt modelId="{556F031E-D283-48CB-930D-E8D30034FEAA}" type="pres">
      <dgm:prSet presAssocID="{68198240-D8E9-4CD0-BD42-8B22CD6AF6A4}" presName="parentText" presStyleLbl="node1" presStyleIdx="1" presStyleCnt="3" custScaleX="20916" custLinFactY="-5152" custLinFactNeighborX="-6313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CBFFFE-5CAD-4CD5-AB8E-C8DC60F93037}" type="pres">
      <dgm:prSet presAssocID="{68198240-D8E9-4CD0-BD42-8B22CD6AF6A4}" presName="descendantText" presStyleLbl="alignAccFollowNode1" presStyleIdx="1" presStyleCnt="3" custScaleX="33035" custLinFactY="-27075" custLinFactNeighborX="-11977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F94EDA-85BC-4AB3-AF34-5785BBB349DB}" type="pres">
      <dgm:prSet presAssocID="{4908B913-351E-4982-BA36-77933EEF9E80}" presName="sp" presStyleCnt="0"/>
      <dgm:spPr/>
    </dgm:pt>
    <dgm:pt modelId="{44C12953-BE66-4688-BB4D-680601AB04FF}" type="pres">
      <dgm:prSet presAssocID="{1809DA27-0AE0-4E4F-A127-8BAAE6368491}" presName="linNode" presStyleCnt="0"/>
      <dgm:spPr/>
    </dgm:pt>
    <dgm:pt modelId="{E02215CB-675E-4271-AE3E-1EEC7D783E7C}" type="pres">
      <dgm:prSet presAssocID="{1809DA27-0AE0-4E4F-A127-8BAAE6368491}" presName="parentText" presStyleLbl="node1" presStyleIdx="2" presStyleCnt="3" custScaleX="21021" custLinFactY="-100000" custLinFactNeighborX="40310" custLinFactNeighborY="-11890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3D554A-A729-4AED-AA07-55DE51EE26BA}" type="pres">
      <dgm:prSet presAssocID="{1809DA27-0AE0-4E4F-A127-8BAAE6368491}" presName="descendantText" presStyleLbl="alignAccFollowNode1" presStyleIdx="2" presStyleCnt="3" custScaleX="33514" custLinFactY="-100000" custLinFactNeighborX="70803" custLinFactNeighborY="-1583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123052D-9CCF-41AC-91D9-3D02EE376B48}" type="presOf" srcId="{68198240-D8E9-4CD0-BD42-8B22CD6AF6A4}" destId="{556F031E-D283-48CB-930D-E8D30034FEAA}" srcOrd="0" destOrd="0" presId="urn:microsoft.com/office/officeart/2005/8/layout/vList5"/>
    <dgm:cxn modelId="{EF999A10-0D5C-486B-AC98-24C5F1B1099B}" srcId="{27B52268-D838-4901-B0DA-2BEBA385AE60}" destId="{1809DA27-0AE0-4E4F-A127-8BAAE6368491}" srcOrd="2" destOrd="0" parTransId="{0E2B44AD-54FE-49D1-AF84-65728ED5FCFB}" sibTransId="{79809924-4F5C-4A8D-853F-326ED410BC16}"/>
    <dgm:cxn modelId="{C16AE398-3D13-4815-872D-88CF2CC44A55}" type="presOf" srcId="{D825CDEF-24A5-4758-967F-4DCDC7627E59}" destId="{5E2D715A-96AB-4437-B5DD-EB8931154890}" srcOrd="0" destOrd="0" presId="urn:microsoft.com/office/officeart/2005/8/layout/vList5"/>
    <dgm:cxn modelId="{C820CFFD-9D66-4570-8D89-01A96B2FCA83}" srcId="{1809DA27-0AE0-4E4F-A127-8BAAE6368491}" destId="{880E50F7-FA88-4487-9CDA-F6351037D141}" srcOrd="0" destOrd="0" parTransId="{FA913B17-2BD9-485D-8E9E-B5910AB2D1B9}" sibTransId="{F7A66B50-0F3D-4C06-A49C-CE24C0B2AE77}"/>
    <dgm:cxn modelId="{1ACA7DC7-1D69-49DA-B93B-04544609C3F1}" srcId="{68198240-D8E9-4CD0-BD42-8B22CD6AF6A4}" destId="{D0DC793E-0051-4AF5-8D6A-2E5277382B73}" srcOrd="0" destOrd="0" parTransId="{51F7713F-7BFC-4C34-A766-AA6BB92BFDF2}" sibTransId="{A92AE40A-2337-4BFD-B1AF-B4CC45CDC48A}"/>
    <dgm:cxn modelId="{63100BF4-9B8D-4240-82C3-CBCB999CFE34}" type="presOf" srcId="{27B52268-D838-4901-B0DA-2BEBA385AE60}" destId="{2752FCC4-4E4A-4174-9E82-E6C1300F510B}" srcOrd="0" destOrd="0" presId="urn:microsoft.com/office/officeart/2005/8/layout/vList5"/>
    <dgm:cxn modelId="{E9E9DF6E-8A03-4082-B1D4-844CEB0A72D1}" srcId="{27B52268-D838-4901-B0DA-2BEBA385AE60}" destId="{68198240-D8E9-4CD0-BD42-8B22CD6AF6A4}" srcOrd="1" destOrd="0" parTransId="{6CB0E3BD-3E8C-4945-A44D-783BC2C2B555}" sibTransId="{4908B913-351E-4982-BA36-77933EEF9E80}"/>
    <dgm:cxn modelId="{218CC176-DD88-47C7-B446-8DBE265FBC56}" srcId="{27B52268-D838-4901-B0DA-2BEBA385AE60}" destId="{D825CDEF-24A5-4758-967F-4DCDC7627E59}" srcOrd="0" destOrd="0" parTransId="{D375475A-ABE8-400B-BF0F-2306C74F4E4B}" sibTransId="{3DE6D86D-4E02-47D7-BA08-9D4B7FFF4818}"/>
    <dgm:cxn modelId="{055FFCE4-D031-431C-9963-C1E7BF32920D}" type="presOf" srcId="{D0DC793E-0051-4AF5-8D6A-2E5277382B73}" destId="{FECBFFFE-5CAD-4CD5-AB8E-C8DC60F93037}" srcOrd="0" destOrd="0" presId="urn:microsoft.com/office/officeart/2005/8/layout/vList5"/>
    <dgm:cxn modelId="{92CAD1BC-E897-4317-9B05-81299725EFDE}" type="presOf" srcId="{880E50F7-FA88-4487-9CDA-F6351037D141}" destId="{A63D554A-A729-4AED-AA07-55DE51EE26BA}" srcOrd="0" destOrd="0" presId="urn:microsoft.com/office/officeart/2005/8/layout/vList5"/>
    <dgm:cxn modelId="{3945ECA6-07E6-427D-9E7C-1789A1FF4A45}" type="presOf" srcId="{1809DA27-0AE0-4E4F-A127-8BAAE6368491}" destId="{E02215CB-675E-4271-AE3E-1EEC7D783E7C}" srcOrd="0" destOrd="0" presId="urn:microsoft.com/office/officeart/2005/8/layout/vList5"/>
    <dgm:cxn modelId="{4E8816A8-BFE6-4075-9598-05751AC96C35}" type="presOf" srcId="{C4372ED4-8A34-4D80-A20E-0848C7AC67F8}" destId="{84BFC3C3-CB90-4415-B899-E8644FE85EAF}" srcOrd="0" destOrd="0" presId="urn:microsoft.com/office/officeart/2005/8/layout/vList5"/>
    <dgm:cxn modelId="{969001C1-AA51-498C-A6E2-BA8B76C28022}" srcId="{D825CDEF-24A5-4758-967F-4DCDC7627E59}" destId="{C4372ED4-8A34-4D80-A20E-0848C7AC67F8}" srcOrd="0" destOrd="0" parTransId="{4E0B1FAA-0166-4CAB-A892-C97BA5FEB335}" sibTransId="{F25D77F5-18B2-4F19-BC66-0573C7A61AD1}"/>
    <dgm:cxn modelId="{362116A3-D93E-45BC-9899-FFBADC8AD71F}" type="presParOf" srcId="{2752FCC4-4E4A-4174-9E82-E6C1300F510B}" destId="{D1C9C3D2-DD87-443A-A214-17461C957A72}" srcOrd="0" destOrd="0" presId="urn:microsoft.com/office/officeart/2005/8/layout/vList5"/>
    <dgm:cxn modelId="{A7DEF9E7-113A-4CC8-BB8C-B7C849AD1F36}" type="presParOf" srcId="{D1C9C3D2-DD87-443A-A214-17461C957A72}" destId="{5E2D715A-96AB-4437-B5DD-EB8931154890}" srcOrd="0" destOrd="0" presId="urn:microsoft.com/office/officeart/2005/8/layout/vList5"/>
    <dgm:cxn modelId="{E42C73F2-9569-47C6-8D5D-96CC5A337B27}" type="presParOf" srcId="{D1C9C3D2-DD87-443A-A214-17461C957A72}" destId="{84BFC3C3-CB90-4415-B899-E8644FE85EAF}" srcOrd="1" destOrd="0" presId="urn:microsoft.com/office/officeart/2005/8/layout/vList5"/>
    <dgm:cxn modelId="{80769E35-0912-4EBE-A7E8-BAEADA05CC20}" type="presParOf" srcId="{2752FCC4-4E4A-4174-9E82-E6C1300F510B}" destId="{42957EA4-6AA1-4734-886C-9D3D15954CE9}" srcOrd="1" destOrd="0" presId="urn:microsoft.com/office/officeart/2005/8/layout/vList5"/>
    <dgm:cxn modelId="{3386E334-BCA3-4E3A-9BAA-28631354C688}" type="presParOf" srcId="{2752FCC4-4E4A-4174-9E82-E6C1300F510B}" destId="{D5BB18EF-D947-478D-99CB-F6B20893A6CF}" srcOrd="2" destOrd="0" presId="urn:microsoft.com/office/officeart/2005/8/layout/vList5"/>
    <dgm:cxn modelId="{FCCE9D98-5F7B-43F1-A0CD-1EA39E58BC31}" type="presParOf" srcId="{D5BB18EF-D947-478D-99CB-F6B20893A6CF}" destId="{556F031E-D283-48CB-930D-E8D30034FEAA}" srcOrd="0" destOrd="0" presId="urn:microsoft.com/office/officeart/2005/8/layout/vList5"/>
    <dgm:cxn modelId="{2F23071D-6200-4560-AC13-D1B456243337}" type="presParOf" srcId="{D5BB18EF-D947-478D-99CB-F6B20893A6CF}" destId="{FECBFFFE-5CAD-4CD5-AB8E-C8DC60F93037}" srcOrd="1" destOrd="0" presId="urn:microsoft.com/office/officeart/2005/8/layout/vList5"/>
    <dgm:cxn modelId="{250F75A1-0AB5-4940-88E5-5D441F87C58D}" type="presParOf" srcId="{2752FCC4-4E4A-4174-9E82-E6C1300F510B}" destId="{46F94EDA-85BC-4AB3-AF34-5785BBB349DB}" srcOrd="3" destOrd="0" presId="urn:microsoft.com/office/officeart/2005/8/layout/vList5"/>
    <dgm:cxn modelId="{2361AEA7-8E81-4297-914C-B3722C4745D1}" type="presParOf" srcId="{2752FCC4-4E4A-4174-9E82-E6C1300F510B}" destId="{44C12953-BE66-4688-BB4D-680601AB04FF}" srcOrd="4" destOrd="0" presId="urn:microsoft.com/office/officeart/2005/8/layout/vList5"/>
    <dgm:cxn modelId="{B92468C0-6E58-4B74-9095-4DD82C985A34}" type="presParOf" srcId="{44C12953-BE66-4688-BB4D-680601AB04FF}" destId="{E02215CB-675E-4271-AE3E-1EEC7D783E7C}" srcOrd="0" destOrd="0" presId="urn:microsoft.com/office/officeart/2005/8/layout/vList5"/>
    <dgm:cxn modelId="{1C7F7E48-B868-4C3F-931D-126292C88A15}" type="presParOf" srcId="{44C12953-BE66-4688-BB4D-680601AB04FF}" destId="{A63D554A-A729-4AED-AA07-55DE51EE26B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B52268-D838-4901-B0DA-2BEBA385AE60}" type="doc">
      <dgm:prSet loTypeId="urn:microsoft.com/office/officeart/2005/8/layout/vList5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825CDEF-24A5-4758-967F-4DCDC7627E59}">
      <dgm:prSet phldrT="[Text]"/>
      <dgm:spPr/>
      <dgm:t>
        <a:bodyPr/>
        <a:lstStyle/>
        <a:p>
          <a:r>
            <a:rPr lang="cs-CZ" dirty="0" smtClean="0"/>
            <a:t>a)</a:t>
          </a:r>
          <a:endParaRPr lang="cs-CZ" dirty="0"/>
        </a:p>
      </dgm:t>
    </dgm:pt>
    <dgm:pt modelId="{D375475A-ABE8-400B-BF0F-2306C74F4E4B}" type="parTrans" cxnId="{218CC176-DD88-47C7-B446-8DBE265FBC56}">
      <dgm:prSet/>
      <dgm:spPr/>
      <dgm:t>
        <a:bodyPr/>
        <a:lstStyle/>
        <a:p>
          <a:endParaRPr lang="cs-CZ"/>
        </a:p>
      </dgm:t>
    </dgm:pt>
    <dgm:pt modelId="{3DE6D86D-4E02-47D7-BA08-9D4B7FFF4818}" type="sibTrans" cxnId="{218CC176-DD88-47C7-B446-8DBE265FBC56}">
      <dgm:prSet/>
      <dgm:spPr/>
      <dgm:t>
        <a:bodyPr/>
        <a:lstStyle/>
        <a:p>
          <a:endParaRPr lang="cs-CZ"/>
        </a:p>
      </dgm:t>
    </dgm:pt>
    <dgm:pt modelId="{C4372ED4-8A34-4D80-A20E-0848C7AC67F8}">
      <dgm:prSet phldrT="[Text]" custT="1"/>
      <dgm:spPr/>
      <dgm:t>
        <a:bodyPr/>
        <a:lstStyle/>
        <a:p>
          <a:r>
            <a:rPr lang="cs-CZ" sz="1600" dirty="0" smtClean="0"/>
            <a:t>Mojmír I.</a:t>
          </a:r>
          <a:endParaRPr lang="cs-CZ" sz="1600" dirty="0"/>
        </a:p>
      </dgm:t>
    </dgm:pt>
    <dgm:pt modelId="{4E0B1FAA-0166-4CAB-A892-C97BA5FEB335}" type="parTrans" cxnId="{969001C1-AA51-498C-A6E2-BA8B76C28022}">
      <dgm:prSet/>
      <dgm:spPr/>
      <dgm:t>
        <a:bodyPr/>
        <a:lstStyle/>
        <a:p>
          <a:endParaRPr lang="cs-CZ"/>
        </a:p>
      </dgm:t>
    </dgm:pt>
    <dgm:pt modelId="{F25D77F5-18B2-4F19-BC66-0573C7A61AD1}" type="sibTrans" cxnId="{969001C1-AA51-498C-A6E2-BA8B76C28022}">
      <dgm:prSet/>
      <dgm:spPr/>
      <dgm:t>
        <a:bodyPr/>
        <a:lstStyle/>
        <a:p>
          <a:endParaRPr lang="cs-CZ"/>
        </a:p>
      </dgm:t>
    </dgm:pt>
    <dgm:pt modelId="{68198240-D8E9-4CD0-BD42-8B22CD6AF6A4}">
      <dgm:prSet phldrT="[Text]"/>
      <dgm:spPr/>
      <dgm:t>
        <a:bodyPr/>
        <a:lstStyle/>
        <a:p>
          <a:r>
            <a:rPr lang="cs-CZ" dirty="0" smtClean="0"/>
            <a:t>b)</a:t>
          </a:r>
          <a:endParaRPr lang="cs-CZ" dirty="0"/>
        </a:p>
      </dgm:t>
    </dgm:pt>
    <dgm:pt modelId="{6CB0E3BD-3E8C-4945-A44D-783BC2C2B555}" type="parTrans" cxnId="{E9E9DF6E-8A03-4082-B1D4-844CEB0A72D1}">
      <dgm:prSet/>
      <dgm:spPr/>
      <dgm:t>
        <a:bodyPr/>
        <a:lstStyle/>
        <a:p>
          <a:endParaRPr lang="cs-CZ"/>
        </a:p>
      </dgm:t>
    </dgm:pt>
    <dgm:pt modelId="{4908B913-351E-4982-BA36-77933EEF9E80}" type="sibTrans" cxnId="{E9E9DF6E-8A03-4082-B1D4-844CEB0A72D1}">
      <dgm:prSet/>
      <dgm:spPr/>
      <dgm:t>
        <a:bodyPr/>
        <a:lstStyle/>
        <a:p>
          <a:endParaRPr lang="cs-CZ"/>
        </a:p>
      </dgm:t>
    </dgm:pt>
    <dgm:pt modelId="{D0DC793E-0051-4AF5-8D6A-2E5277382B73}">
      <dgm:prSet phldrT="[Text]" custT="1"/>
      <dgm:spPr/>
      <dgm:t>
        <a:bodyPr/>
        <a:lstStyle/>
        <a:p>
          <a:r>
            <a:rPr lang="cs-CZ" sz="1600" dirty="0" smtClean="0"/>
            <a:t> Rastislav </a:t>
          </a:r>
          <a:endParaRPr lang="cs-CZ" sz="1600" dirty="0"/>
        </a:p>
      </dgm:t>
    </dgm:pt>
    <dgm:pt modelId="{51F7713F-7BFC-4C34-A766-AA6BB92BFDF2}" type="parTrans" cxnId="{1ACA7DC7-1D69-49DA-B93B-04544609C3F1}">
      <dgm:prSet/>
      <dgm:spPr/>
      <dgm:t>
        <a:bodyPr/>
        <a:lstStyle/>
        <a:p>
          <a:endParaRPr lang="cs-CZ"/>
        </a:p>
      </dgm:t>
    </dgm:pt>
    <dgm:pt modelId="{A92AE40A-2337-4BFD-B1AF-B4CC45CDC48A}" type="sibTrans" cxnId="{1ACA7DC7-1D69-49DA-B93B-04544609C3F1}">
      <dgm:prSet/>
      <dgm:spPr/>
      <dgm:t>
        <a:bodyPr/>
        <a:lstStyle/>
        <a:p>
          <a:endParaRPr lang="cs-CZ"/>
        </a:p>
      </dgm:t>
    </dgm:pt>
    <dgm:pt modelId="{1809DA27-0AE0-4E4F-A127-8BAAE6368491}">
      <dgm:prSet phldrT="[Text]"/>
      <dgm:spPr/>
      <dgm:t>
        <a:bodyPr/>
        <a:lstStyle/>
        <a:p>
          <a:r>
            <a:rPr lang="cs-CZ" dirty="0" smtClean="0"/>
            <a:t>c)</a:t>
          </a:r>
          <a:endParaRPr lang="cs-CZ" dirty="0"/>
        </a:p>
      </dgm:t>
    </dgm:pt>
    <dgm:pt modelId="{0E2B44AD-54FE-49D1-AF84-65728ED5FCFB}" type="parTrans" cxnId="{EF999A10-0D5C-486B-AC98-24C5F1B1099B}">
      <dgm:prSet/>
      <dgm:spPr/>
      <dgm:t>
        <a:bodyPr/>
        <a:lstStyle/>
        <a:p>
          <a:endParaRPr lang="cs-CZ"/>
        </a:p>
      </dgm:t>
    </dgm:pt>
    <dgm:pt modelId="{79809924-4F5C-4A8D-853F-326ED410BC16}" type="sibTrans" cxnId="{EF999A10-0D5C-486B-AC98-24C5F1B1099B}">
      <dgm:prSet/>
      <dgm:spPr/>
      <dgm:t>
        <a:bodyPr/>
        <a:lstStyle/>
        <a:p>
          <a:endParaRPr lang="cs-CZ"/>
        </a:p>
      </dgm:t>
    </dgm:pt>
    <dgm:pt modelId="{880E50F7-FA88-4487-9CDA-F6351037D141}">
      <dgm:prSet phldrT="[Text]" custT="1"/>
      <dgm:spPr/>
      <dgm:t>
        <a:bodyPr/>
        <a:lstStyle/>
        <a:p>
          <a:r>
            <a:rPr lang="cs-CZ" sz="1600" dirty="0" smtClean="0"/>
            <a:t>Mojmír II.</a:t>
          </a:r>
          <a:endParaRPr lang="cs-CZ" sz="1600" dirty="0"/>
        </a:p>
      </dgm:t>
    </dgm:pt>
    <dgm:pt modelId="{FA913B17-2BD9-485D-8E9E-B5910AB2D1B9}" type="parTrans" cxnId="{C820CFFD-9D66-4570-8D89-01A96B2FCA83}">
      <dgm:prSet/>
      <dgm:spPr/>
      <dgm:t>
        <a:bodyPr/>
        <a:lstStyle/>
        <a:p>
          <a:endParaRPr lang="cs-CZ"/>
        </a:p>
      </dgm:t>
    </dgm:pt>
    <dgm:pt modelId="{F7A66B50-0F3D-4C06-A49C-CE24C0B2AE77}" type="sibTrans" cxnId="{C820CFFD-9D66-4570-8D89-01A96B2FCA83}">
      <dgm:prSet/>
      <dgm:spPr/>
      <dgm:t>
        <a:bodyPr/>
        <a:lstStyle/>
        <a:p>
          <a:endParaRPr lang="cs-CZ"/>
        </a:p>
      </dgm:t>
    </dgm:pt>
    <dgm:pt modelId="{2752FCC4-4E4A-4174-9E82-E6C1300F510B}" type="pres">
      <dgm:prSet presAssocID="{27B52268-D838-4901-B0DA-2BEBA385AE6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1C9C3D2-DD87-443A-A214-17461C957A72}" type="pres">
      <dgm:prSet presAssocID="{D825CDEF-24A5-4758-967F-4DCDC7627E59}" presName="linNode" presStyleCnt="0"/>
      <dgm:spPr/>
    </dgm:pt>
    <dgm:pt modelId="{5E2D715A-96AB-4437-B5DD-EB8931154890}" type="pres">
      <dgm:prSet presAssocID="{D825CDEF-24A5-4758-967F-4DCDC7627E59}" presName="parentText" presStyleLbl="node1" presStyleIdx="0" presStyleCnt="3" custScaleX="20169" custLinFactNeighborX="-50416" custLinFactNeighborY="-15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BFC3C3-CB90-4415-B899-E8644FE85EAF}" type="pres">
      <dgm:prSet presAssocID="{D825CDEF-24A5-4758-967F-4DCDC7627E59}" presName="descendantText" presStyleLbl="alignAccFollowNode1" presStyleIdx="0" presStyleCnt="3" custScaleX="30763" custLinFactNeighborX="-91875" custLinFactNeighborY="417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957EA4-6AA1-4734-886C-9D3D15954CE9}" type="pres">
      <dgm:prSet presAssocID="{3DE6D86D-4E02-47D7-BA08-9D4B7FFF4818}" presName="sp" presStyleCnt="0"/>
      <dgm:spPr/>
    </dgm:pt>
    <dgm:pt modelId="{D5BB18EF-D947-478D-99CB-F6B20893A6CF}" type="pres">
      <dgm:prSet presAssocID="{68198240-D8E9-4CD0-BD42-8B22CD6AF6A4}" presName="linNode" presStyleCnt="0"/>
      <dgm:spPr/>
    </dgm:pt>
    <dgm:pt modelId="{556F031E-D283-48CB-930D-E8D30034FEAA}" type="pres">
      <dgm:prSet presAssocID="{68198240-D8E9-4CD0-BD42-8B22CD6AF6A4}" presName="parentText" presStyleLbl="node1" presStyleIdx="1" presStyleCnt="3" custScaleX="20916" custLinFactY="-6950" custLinFactNeighborX="-6481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CBFFFE-5CAD-4CD5-AB8E-C8DC60F93037}" type="pres">
      <dgm:prSet presAssocID="{68198240-D8E9-4CD0-BD42-8B22CD6AF6A4}" presName="descendantText" presStyleLbl="alignAccFollowNode1" presStyleIdx="1" presStyleCnt="3" custScaleX="33035" custLinFactY="-27075" custLinFactNeighborX="-11977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F94EDA-85BC-4AB3-AF34-5785BBB349DB}" type="pres">
      <dgm:prSet presAssocID="{4908B913-351E-4982-BA36-77933EEF9E80}" presName="sp" presStyleCnt="0"/>
      <dgm:spPr/>
    </dgm:pt>
    <dgm:pt modelId="{44C12953-BE66-4688-BB4D-680601AB04FF}" type="pres">
      <dgm:prSet presAssocID="{1809DA27-0AE0-4E4F-A127-8BAAE6368491}" presName="linNode" presStyleCnt="0"/>
      <dgm:spPr/>
    </dgm:pt>
    <dgm:pt modelId="{E02215CB-675E-4271-AE3E-1EEC7D783E7C}" type="pres">
      <dgm:prSet presAssocID="{1809DA27-0AE0-4E4F-A127-8BAAE6368491}" presName="parentText" presStyleLbl="node1" presStyleIdx="2" presStyleCnt="3" custScaleX="21021" custLinFactY="-100000" custLinFactNeighborX="40310" custLinFactNeighborY="-11890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3D554A-A729-4AED-AA07-55DE51EE26BA}" type="pres">
      <dgm:prSet presAssocID="{1809DA27-0AE0-4E4F-A127-8BAAE6368491}" presName="descendantText" presStyleLbl="alignAccFollowNode1" presStyleIdx="2" presStyleCnt="3" custScaleX="33514" custLinFactY="-100000" custLinFactNeighborX="70803" custLinFactNeighborY="-1583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9C4F00-47BA-43FB-8CDC-58A1336B6082}" type="presOf" srcId="{D0DC793E-0051-4AF5-8D6A-2E5277382B73}" destId="{FECBFFFE-5CAD-4CD5-AB8E-C8DC60F93037}" srcOrd="0" destOrd="0" presId="urn:microsoft.com/office/officeart/2005/8/layout/vList5"/>
    <dgm:cxn modelId="{1439AAE8-D01C-48FC-935F-AE0B830EE5F8}" type="presOf" srcId="{880E50F7-FA88-4487-9CDA-F6351037D141}" destId="{A63D554A-A729-4AED-AA07-55DE51EE26BA}" srcOrd="0" destOrd="0" presId="urn:microsoft.com/office/officeart/2005/8/layout/vList5"/>
    <dgm:cxn modelId="{EF999A10-0D5C-486B-AC98-24C5F1B1099B}" srcId="{27B52268-D838-4901-B0DA-2BEBA385AE60}" destId="{1809DA27-0AE0-4E4F-A127-8BAAE6368491}" srcOrd="2" destOrd="0" parTransId="{0E2B44AD-54FE-49D1-AF84-65728ED5FCFB}" sibTransId="{79809924-4F5C-4A8D-853F-326ED410BC16}"/>
    <dgm:cxn modelId="{C820CFFD-9D66-4570-8D89-01A96B2FCA83}" srcId="{1809DA27-0AE0-4E4F-A127-8BAAE6368491}" destId="{880E50F7-FA88-4487-9CDA-F6351037D141}" srcOrd="0" destOrd="0" parTransId="{FA913B17-2BD9-485D-8E9E-B5910AB2D1B9}" sibTransId="{F7A66B50-0F3D-4C06-A49C-CE24C0B2AE77}"/>
    <dgm:cxn modelId="{1E6C0088-8F7D-4C83-B0DF-A2485F751B61}" type="presOf" srcId="{C4372ED4-8A34-4D80-A20E-0848C7AC67F8}" destId="{84BFC3C3-CB90-4415-B899-E8644FE85EAF}" srcOrd="0" destOrd="0" presId="urn:microsoft.com/office/officeart/2005/8/layout/vList5"/>
    <dgm:cxn modelId="{748B0829-FAEF-481F-9EE0-09B0CFCA19F3}" type="presOf" srcId="{68198240-D8E9-4CD0-BD42-8B22CD6AF6A4}" destId="{556F031E-D283-48CB-930D-E8D30034FEAA}" srcOrd="0" destOrd="0" presId="urn:microsoft.com/office/officeart/2005/8/layout/vList5"/>
    <dgm:cxn modelId="{4D5006CD-23FF-4B56-9A76-E527D24AF315}" type="presOf" srcId="{27B52268-D838-4901-B0DA-2BEBA385AE60}" destId="{2752FCC4-4E4A-4174-9E82-E6C1300F510B}" srcOrd="0" destOrd="0" presId="urn:microsoft.com/office/officeart/2005/8/layout/vList5"/>
    <dgm:cxn modelId="{1ACA7DC7-1D69-49DA-B93B-04544609C3F1}" srcId="{68198240-D8E9-4CD0-BD42-8B22CD6AF6A4}" destId="{D0DC793E-0051-4AF5-8D6A-2E5277382B73}" srcOrd="0" destOrd="0" parTransId="{51F7713F-7BFC-4C34-A766-AA6BB92BFDF2}" sibTransId="{A92AE40A-2337-4BFD-B1AF-B4CC45CDC48A}"/>
    <dgm:cxn modelId="{E9E9DF6E-8A03-4082-B1D4-844CEB0A72D1}" srcId="{27B52268-D838-4901-B0DA-2BEBA385AE60}" destId="{68198240-D8E9-4CD0-BD42-8B22CD6AF6A4}" srcOrd="1" destOrd="0" parTransId="{6CB0E3BD-3E8C-4945-A44D-783BC2C2B555}" sibTransId="{4908B913-351E-4982-BA36-77933EEF9E80}"/>
    <dgm:cxn modelId="{FBA6CBDE-3C21-4E6C-B9D3-F22441505E70}" type="presOf" srcId="{1809DA27-0AE0-4E4F-A127-8BAAE6368491}" destId="{E02215CB-675E-4271-AE3E-1EEC7D783E7C}" srcOrd="0" destOrd="0" presId="urn:microsoft.com/office/officeart/2005/8/layout/vList5"/>
    <dgm:cxn modelId="{218CC176-DD88-47C7-B446-8DBE265FBC56}" srcId="{27B52268-D838-4901-B0DA-2BEBA385AE60}" destId="{D825CDEF-24A5-4758-967F-4DCDC7627E59}" srcOrd="0" destOrd="0" parTransId="{D375475A-ABE8-400B-BF0F-2306C74F4E4B}" sibTransId="{3DE6D86D-4E02-47D7-BA08-9D4B7FFF4818}"/>
    <dgm:cxn modelId="{3B928742-7AD3-4992-AF21-0C0062B9AE5F}" type="presOf" srcId="{D825CDEF-24A5-4758-967F-4DCDC7627E59}" destId="{5E2D715A-96AB-4437-B5DD-EB8931154890}" srcOrd="0" destOrd="0" presId="urn:microsoft.com/office/officeart/2005/8/layout/vList5"/>
    <dgm:cxn modelId="{969001C1-AA51-498C-A6E2-BA8B76C28022}" srcId="{D825CDEF-24A5-4758-967F-4DCDC7627E59}" destId="{C4372ED4-8A34-4D80-A20E-0848C7AC67F8}" srcOrd="0" destOrd="0" parTransId="{4E0B1FAA-0166-4CAB-A892-C97BA5FEB335}" sibTransId="{F25D77F5-18B2-4F19-BC66-0573C7A61AD1}"/>
    <dgm:cxn modelId="{0DA2D805-1AE6-4DEB-B210-3C9DAB0EF8F2}" type="presParOf" srcId="{2752FCC4-4E4A-4174-9E82-E6C1300F510B}" destId="{D1C9C3D2-DD87-443A-A214-17461C957A72}" srcOrd="0" destOrd="0" presId="urn:microsoft.com/office/officeart/2005/8/layout/vList5"/>
    <dgm:cxn modelId="{B68E30C5-A03E-4738-B5E4-C6AC8B1D9A24}" type="presParOf" srcId="{D1C9C3D2-DD87-443A-A214-17461C957A72}" destId="{5E2D715A-96AB-4437-B5DD-EB8931154890}" srcOrd="0" destOrd="0" presId="urn:microsoft.com/office/officeart/2005/8/layout/vList5"/>
    <dgm:cxn modelId="{64F2B52F-CEA9-48CD-8F20-D477A8D416B8}" type="presParOf" srcId="{D1C9C3D2-DD87-443A-A214-17461C957A72}" destId="{84BFC3C3-CB90-4415-B899-E8644FE85EAF}" srcOrd="1" destOrd="0" presId="urn:microsoft.com/office/officeart/2005/8/layout/vList5"/>
    <dgm:cxn modelId="{2BFE15CF-464D-4DF2-9DE3-6C9BA63F0891}" type="presParOf" srcId="{2752FCC4-4E4A-4174-9E82-E6C1300F510B}" destId="{42957EA4-6AA1-4734-886C-9D3D15954CE9}" srcOrd="1" destOrd="0" presId="urn:microsoft.com/office/officeart/2005/8/layout/vList5"/>
    <dgm:cxn modelId="{94D09AE9-E093-4138-8D75-5130EBD69B42}" type="presParOf" srcId="{2752FCC4-4E4A-4174-9E82-E6C1300F510B}" destId="{D5BB18EF-D947-478D-99CB-F6B20893A6CF}" srcOrd="2" destOrd="0" presId="urn:microsoft.com/office/officeart/2005/8/layout/vList5"/>
    <dgm:cxn modelId="{92CDC9E9-E8CC-475F-B6D3-EAA8942449A5}" type="presParOf" srcId="{D5BB18EF-D947-478D-99CB-F6B20893A6CF}" destId="{556F031E-D283-48CB-930D-E8D30034FEAA}" srcOrd="0" destOrd="0" presId="urn:microsoft.com/office/officeart/2005/8/layout/vList5"/>
    <dgm:cxn modelId="{E4360A66-0C4B-4C8F-B510-DD62B92BE6A9}" type="presParOf" srcId="{D5BB18EF-D947-478D-99CB-F6B20893A6CF}" destId="{FECBFFFE-5CAD-4CD5-AB8E-C8DC60F93037}" srcOrd="1" destOrd="0" presId="urn:microsoft.com/office/officeart/2005/8/layout/vList5"/>
    <dgm:cxn modelId="{9FA3BBFC-3EB1-41E5-B89F-01B08256F33F}" type="presParOf" srcId="{2752FCC4-4E4A-4174-9E82-E6C1300F510B}" destId="{46F94EDA-85BC-4AB3-AF34-5785BBB349DB}" srcOrd="3" destOrd="0" presId="urn:microsoft.com/office/officeart/2005/8/layout/vList5"/>
    <dgm:cxn modelId="{59C61158-88BE-4941-9853-BC968788AAF0}" type="presParOf" srcId="{2752FCC4-4E4A-4174-9E82-E6C1300F510B}" destId="{44C12953-BE66-4688-BB4D-680601AB04FF}" srcOrd="4" destOrd="0" presId="urn:microsoft.com/office/officeart/2005/8/layout/vList5"/>
    <dgm:cxn modelId="{2BF35C75-EA3F-461F-AE4F-A658512D5AEF}" type="presParOf" srcId="{44C12953-BE66-4688-BB4D-680601AB04FF}" destId="{E02215CB-675E-4271-AE3E-1EEC7D783E7C}" srcOrd="0" destOrd="0" presId="urn:microsoft.com/office/officeart/2005/8/layout/vList5"/>
    <dgm:cxn modelId="{43BB2356-AE00-49BC-8D67-8E577BD3D047}" type="presParOf" srcId="{44C12953-BE66-4688-BB4D-680601AB04FF}" destId="{A63D554A-A729-4AED-AA07-55DE51EE26B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7B52268-D838-4901-B0DA-2BEBA385AE60}" type="doc">
      <dgm:prSet loTypeId="urn:microsoft.com/office/officeart/2005/8/layout/vList5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825CDEF-24A5-4758-967F-4DCDC7627E59}">
      <dgm:prSet phldrT="[Text]"/>
      <dgm:spPr/>
      <dgm:t>
        <a:bodyPr/>
        <a:lstStyle/>
        <a:p>
          <a:r>
            <a:rPr lang="cs-CZ" dirty="0" smtClean="0"/>
            <a:t>a)</a:t>
          </a:r>
          <a:endParaRPr lang="cs-CZ" dirty="0"/>
        </a:p>
      </dgm:t>
    </dgm:pt>
    <dgm:pt modelId="{D375475A-ABE8-400B-BF0F-2306C74F4E4B}" type="parTrans" cxnId="{218CC176-DD88-47C7-B446-8DBE265FBC56}">
      <dgm:prSet/>
      <dgm:spPr/>
      <dgm:t>
        <a:bodyPr/>
        <a:lstStyle/>
        <a:p>
          <a:endParaRPr lang="cs-CZ"/>
        </a:p>
      </dgm:t>
    </dgm:pt>
    <dgm:pt modelId="{3DE6D86D-4E02-47D7-BA08-9D4B7FFF4818}" type="sibTrans" cxnId="{218CC176-DD88-47C7-B446-8DBE265FBC56}">
      <dgm:prSet/>
      <dgm:spPr/>
      <dgm:t>
        <a:bodyPr/>
        <a:lstStyle/>
        <a:p>
          <a:endParaRPr lang="cs-CZ"/>
        </a:p>
      </dgm:t>
    </dgm:pt>
    <dgm:pt modelId="{C4372ED4-8A34-4D80-A20E-0848C7AC67F8}">
      <dgm:prSet phldrT="[Text]" custT="1"/>
      <dgm:spPr/>
      <dgm:t>
        <a:bodyPr/>
        <a:lstStyle/>
        <a:p>
          <a:r>
            <a:rPr lang="cs-CZ" sz="1600" dirty="0" smtClean="0"/>
            <a:t>Mojmír II.</a:t>
          </a:r>
          <a:endParaRPr lang="cs-CZ" sz="1600" dirty="0"/>
        </a:p>
      </dgm:t>
    </dgm:pt>
    <dgm:pt modelId="{4E0B1FAA-0166-4CAB-A892-C97BA5FEB335}" type="parTrans" cxnId="{969001C1-AA51-498C-A6E2-BA8B76C28022}">
      <dgm:prSet/>
      <dgm:spPr/>
      <dgm:t>
        <a:bodyPr/>
        <a:lstStyle/>
        <a:p>
          <a:endParaRPr lang="cs-CZ"/>
        </a:p>
      </dgm:t>
    </dgm:pt>
    <dgm:pt modelId="{F25D77F5-18B2-4F19-BC66-0573C7A61AD1}" type="sibTrans" cxnId="{969001C1-AA51-498C-A6E2-BA8B76C28022}">
      <dgm:prSet/>
      <dgm:spPr/>
      <dgm:t>
        <a:bodyPr/>
        <a:lstStyle/>
        <a:p>
          <a:endParaRPr lang="cs-CZ"/>
        </a:p>
      </dgm:t>
    </dgm:pt>
    <dgm:pt modelId="{68198240-D8E9-4CD0-BD42-8B22CD6AF6A4}">
      <dgm:prSet phldrT="[Text]"/>
      <dgm:spPr/>
      <dgm:t>
        <a:bodyPr/>
        <a:lstStyle/>
        <a:p>
          <a:r>
            <a:rPr lang="cs-CZ" dirty="0" smtClean="0"/>
            <a:t>b)</a:t>
          </a:r>
          <a:endParaRPr lang="cs-CZ" dirty="0"/>
        </a:p>
      </dgm:t>
    </dgm:pt>
    <dgm:pt modelId="{6CB0E3BD-3E8C-4945-A44D-783BC2C2B555}" type="parTrans" cxnId="{E9E9DF6E-8A03-4082-B1D4-844CEB0A72D1}">
      <dgm:prSet/>
      <dgm:spPr/>
      <dgm:t>
        <a:bodyPr/>
        <a:lstStyle/>
        <a:p>
          <a:endParaRPr lang="cs-CZ"/>
        </a:p>
      </dgm:t>
    </dgm:pt>
    <dgm:pt modelId="{4908B913-351E-4982-BA36-77933EEF9E80}" type="sibTrans" cxnId="{E9E9DF6E-8A03-4082-B1D4-844CEB0A72D1}">
      <dgm:prSet/>
      <dgm:spPr/>
      <dgm:t>
        <a:bodyPr/>
        <a:lstStyle/>
        <a:p>
          <a:endParaRPr lang="cs-CZ"/>
        </a:p>
      </dgm:t>
    </dgm:pt>
    <dgm:pt modelId="{D0DC793E-0051-4AF5-8D6A-2E5277382B73}">
      <dgm:prSet phldrT="[Text]" custT="1"/>
      <dgm:spPr/>
      <dgm:t>
        <a:bodyPr/>
        <a:lstStyle/>
        <a:p>
          <a:r>
            <a:rPr lang="cs-CZ" sz="1600" dirty="0" smtClean="0"/>
            <a:t> Rastislav </a:t>
          </a:r>
          <a:endParaRPr lang="cs-CZ" sz="1600" dirty="0"/>
        </a:p>
      </dgm:t>
    </dgm:pt>
    <dgm:pt modelId="{51F7713F-7BFC-4C34-A766-AA6BB92BFDF2}" type="parTrans" cxnId="{1ACA7DC7-1D69-49DA-B93B-04544609C3F1}">
      <dgm:prSet/>
      <dgm:spPr/>
      <dgm:t>
        <a:bodyPr/>
        <a:lstStyle/>
        <a:p>
          <a:endParaRPr lang="cs-CZ"/>
        </a:p>
      </dgm:t>
    </dgm:pt>
    <dgm:pt modelId="{A92AE40A-2337-4BFD-B1AF-B4CC45CDC48A}" type="sibTrans" cxnId="{1ACA7DC7-1D69-49DA-B93B-04544609C3F1}">
      <dgm:prSet/>
      <dgm:spPr/>
      <dgm:t>
        <a:bodyPr/>
        <a:lstStyle/>
        <a:p>
          <a:endParaRPr lang="cs-CZ"/>
        </a:p>
      </dgm:t>
    </dgm:pt>
    <dgm:pt modelId="{1809DA27-0AE0-4E4F-A127-8BAAE6368491}">
      <dgm:prSet phldrT="[Text]"/>
      <dgm:spPr/>
      <dgm:t>
        <a:bodyPr/>
        <a:lstStyle/>
        <a:p>
          <a:r>
            <a:rPr lang="cs-CZ" dirty="0" smtClean="0"/>
            <a:t>c)</a:t>
          </a:r>
          <a:endParaRPr lang="cs-CZ" dirty="0"/>
        </a:p>
      </dgm:t>
    </dgm:pt>
    <dgm:pt modelId="{0E2B44AD-54FE-49D1-AF84-65728ED5FCFB}" type="parTrans" cxnId="{EF999A10-0D5C-486B-AC98-24C5F1B1099B}">
      <dgm:prSet/>
      <dgm:spPr/>
      <dgm:t>
        <a:bodyPr/>
        <a:lstStyle/>
        <a:p>
          <a:endParaRPr lang="cs-CZ"/>
        </a:p>
      </dgm:t>
    </dgm:pt>
    <dgm:pt modelId="{79809924-4F5C-4A8D-853F-326ED410BC16}" type="sibTrans" cxnId="{EF999A10-0D5C-486B-AC98-24C5F1B1099B}">
      <dgm:prSet/>
      <dgm:spPr/>
      <dgm:t>
        <a:bodyPr/>
        <a:lstStyle/>
        <a:p>
          <a:endParaRPr lang="cs-CZ"/>
        </a:p>
      </dgm:t>
    </dgm:pt>
    <dgm:pt modelId="{880E50F7-FA88-4487-9CDA-F6351037D141}">
      <dgm:prSet phldrT="[Text]" custT="1"/>
      <dgm:spPr/>
      <dgm:t>
        <a:bodyPr/>
        <a:lstStyle/>
        <a:p>
          <a:r>
            <a:rPr lang="cs-CZ" sz="1600" dirty="0" smtClean="0"/>
            <a:t>Svatopluk</a:t>
          </a:r>
          <a:endParaRPr lang="cs-CZ" sz="1600" dirty="0"/>
        </a:p>
      </dgm:t>
    </dgm:pt>
    <dgm:pt modelId="{FA913B17-2BD9-485D-8E9E-B5910AB2D1B9}" type="parTrans" cxnId="{C820CFFD-9D66-4570-8D89-01A96B2FCA83}">
      <dgm:prSet/>
      <dgm:spPr/>
      <dgm:t>
        <a:bodyPr/>
        <a:lstStyle/>
        <a:p>
          <a:endParaRPr lang="cs-CZ"/>
        </a:p>
      </dgm:t>
    </dgm:pt>
    <dgm:pt modelId="{F7A66B50-0F3D-4C06-A49C-CE24C0B2AE77}" type="sibTrans" cxnId="{C820CFFD-9D66-4570-8D89-01A96B2FCA83}">
      <dgm:prSet/>
      <dgm:spPr/>
      <dgm:t>
        <a:bodyPr/>
        <a:lstStyle/>
        <a:p>
          <a:endParaRPr lang="cs-CZ"/>
        </a:p>
      </dgm:t>
    </dgm:pt>
    <dgm:pt modelId="{2752FCC4-4E4A-4174-9E82-E6C1300F510B}" type="pres">
      <dgm:prSet presAssocID="{27B52268-D838-4901-B0DA-2BEBA385AE6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1C9C3D2-DD87-443A-A214-17461C957A72}" type="pres">
      <dgm:prSet presAssocID="{D825CDEF-24A5-4758-967F-4DCDC7627E59}" presName="linNode" presStyleCnt="0"/>
      <dgm:spPr/>
    </dgm:pt>
    <dgm:pt modelId="{5E2D715A-96AB-4437-B5DD-EB8931154890}" type="pres">
      <dgm:prSet presAssocID="{D825CDEF-24A5-4758-967F-4DCDC7627E59}" presName="parentText" presStyleLbl="node1" presStyleIdx="0" presStyleCnt="3" custScaleX="20169" custLinFactNeighborX="-50416" custLinFactNeighborY="-15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BFC3C3-CB90-4415-B899-E8644FE85EAF}" type="pres">
      <dgm:prSet presAssocID="{D825CDEF-24A5-4758-967F-4DCDC7627E59}" presName="descendantText" presStyleLbl="alignAccFollowNode1" presStyleIdx="0" presStyleCnt="3" custScaleX="30763" custLinFactNeighborX="-91875" custLinFactNeighborY="417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957EA4-6AA1-4734-886C-9D3D15954CE9}" type="pres">
      <dgm:prSet presAssocID="{3DE6D86D-4E02-47D7-BA08-9D4B7FFF4818}" presName="sp" presStyleCnt="0"/>
      <dgm:spPr/>
    </dgm:pt>
    <dgm:pt modelId="{D5BB18EF-D947-478D-99CB-F6B20893A6CF}" type="pres">
      <dgm:prSet presAssocID="{68198240-D8E9-4CD0-BD42-8B22CD6AF6A4}" presName="linNode" presStyleCnt="0"/>
      <dgm:spPr/>
    </dgm:pt>
    <dgm:pt modelId="{556F031E-D283-48CB-930D-E8D30034FEAA}" type="pres">
      <dgm:prSet presAssocID="{68198240-D8E9-4CD0-BD42-8B22CD6AF6A4}" presName="parentText" presStyleLbl="node1" presStyleIdx="1" presStyleCnt="3" custScaleX="20916" custLinFactY="-5152" custLinFactNeighborX="-6313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CBFFFE-5CAD-4CD5-AB8E-C8DC60F93037}" type="pres">
      <dgm:prSet presAssocID="{68198240-D8E9-4CD0-BD42-8B22CD6AF6A4}" presName="descendantText" presStyleLbl="alignAccFollowNode1" presStyleIdx="1" presStyleCnt="3" custScaleX="33035" custLinFactY="-27075" custLinFactNeighborX="-11977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F94EDA-85BC-4AB3-AF34-5785BBB349DB}" type="pres">
      <dgm:prSet presAssocID="{4908B913-351E-4982-BA36-77933EEF9E80}" presName="sp" presStyleCnt="0"/>
      <dgm:spPr/>
    </dgm:pt>
    <dgm:pt modelId="{44C12953-BE66-4688-BB4D-680601AB04FF}" type="pres">
      <dgm:prSet presAssocID="{1809DA27-0AE0-4E4F-A127-8BAAE6368491}" presName="linNode" presStyleCnt="0"/>
      <dgm:spPr/>
    </dgm:pt>
    <dgm:pt modelId="{E02215CB-675E-4271-AE3E-1EEC7D783E7C}" type="pres">
      <dgm:prSet presAssocID="{1809DA27-0AE0-4E4F-A127-8BAAE6368491}" presName="parentText" presStyleLbl="node1" presStyleIdx="2" presStyleCnt="3" custScaleX="21021" custLinFactY="-100000" custLinFactNeighborX="40310" custLinFactNeighborY="-11890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3D554A-A729-4AED-AA07-55DE51EE26BA}" type="pres">
      <dgm:prSet presAssocID="{1809DA27-0AE0-4E4F-A127-8BAAE6368491}" presName="descendantText" presStyleLbl="alignAccFollowNode1" presStyleIdx="2" presStyleCnt="3" custScaleX="33514" custLinFactY="-100000" custLinFactNeighborX="70803" custLinFactNeighborY="-1583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88E8FC-2F8F-42B7-902D-B61C3A057D1D}" type="presOf" srcId="{1809DA27-0AE0-4E4F-A127-8BAAE6368491}" destId="{E02215CB-675E-4271-AE3E-1EEC7D783E7C}" srcOrd="0" destOrd="0" presId="urn:microsoft.com/office/officeart/2005/8/layout/vList5"/>
    <dgm:cxn modelId="{EF999A10-0D5C-486B-AC98-24C5F1B1099B}" srcId="{27B52268-D838-4901-B0DA-2BEBA385AE60}" destId="{1809DA27-0AE0-4E4F-A127-8BAAE6368491}" srcOrd="2" destOrd="0" parTransId="{0E2B44AD-54FE-49D1-AF84-65728ED5FCFB}" sibTransId="{79809924-4F5C-4A8D-853F-326ED410BC16}"/>
    <dgm:cxn modelId="{C820CFFD-9D66-4570-8D89-01A96B2FCA83}" srcId="{1809DA27-0AE0-4E4F-A127-8BAAE6368491}" destId="{880E50F7-FA88-4487-9CDA-F6351037D141}" srcOrd="0" destOrd="0" parTransId="{FA913B17-2BD9-485D-8E9E-B5910AB2D1B9}" sibTransId="{F7A66B50-0F3D-4C06-A49C-CE24C0B2AE77}"/>
    <dgm:cxn modelId="{2D3662AE-9B68-48A3-B898-3CDB3780C858}" type="presOf" srcId="{C4372ED4-8A34-4D80-A20E-0848C7AC67F8}" destId="{84BFC3C3-CB90-4415-B899-E8644FE85EAF}" srcOrd="0" destOrd="0" presId="urn:microsoft.com/office/officeart/2005/8/layout/vList5"/>
    <dgm:cxn modelId="{9763FF8E-3806-4163-BA74-2C2E371A12E6}" type="presOf" srcId="{D0DC793E-0051-4AF5-8D6A-2E5277382B73}" destId="{FECBFFFE-5CAD-4CD5-AB8E-C8DC60F93037}" srcOrd="0" destOrd="0" presId="urn:microsoft.com/office/officeart/2005/8/layout/vList5"/>
    <dgm:cxn modelId="{6BDE3BD5-1E96-4CF3-ACE8-BB78A806D4FE}" type="presOf" srcId="{880E50F7-FA88-4487-9CDA-F6351037D141}" destId="{A63D554A-A729-4AED-AA07-55DE51EE26BA}" srcOrd="0" destOrd="0" presId="urn:microsoft.com/office/officeart/2005/8/layout/vList5"/>
    <dgm:cxn modelId="{1ACA7DC7-1D69-49DA-B93B-04544609C3F1}" srcId="{68198240-D8E9-4CD0-BD42-8B22CD6AF6A4}" destId="{D0DC793E-0051-4AF5-8D6A-2E5277382B73}" srcOrd="0" destOrd="0" parTransId="{51F7713F-7BFC-4C34-A766-AA6BB92BFDF2}" sibTransId="{A92AE40A-2337-4BFD-B1AF-B4CC45CDC48A}"/>
    <dgm:cxn modelId="{E9E9DF6E-8A03-4082-B1D4-844CEB0A72D1}" srcId="{27B52268-D838-4901-B0DA-2BEBA385AE60}" destId="{68198240-D8E9-4CD0-BD42-8B22CD6AF6A4}" srcOrd="1" destOrd="0" parTransId="{6CB0E3BD-3E8C-4945-A44D-783BC2C2B555}" sibTransId="{4908B913-351E-4982-BA36-77933EEF9E80}"/>
    <dgm:cxn modelId="{B5D70718-A119-49CA-83BA-4E9AFD2902BD}" type="presOf" srcId="{D825CDEF-24A5-4758-967F-4DCDC7627E59}" destId="{5E2D715A-96AB-4437-B5DD-EB8931154890}" srcOrd="0" destOrd="0" presId="urn:microsoft.com/office/officeart/2005/8/layout/vList5"/>
    <dgm:cxn modelId="{218CC176-DD88-47C7-B446-8DBE265FBC56}" srcId="{27B52268-D838-4901-B0DA-2BEBA385AE60}" destId="{D825CDEF-24A5-4758-967F-4DCDC7627E59}" srcOrd="0" destOrd="0" parTransId="{D375475A-ABE8-400B-BF0F-2306C74F4E4B}" sibTransId="{3DE6D86D-4E02-47D7-BA08-9D4B7FFF4818}"/>
    <dgm:cxn modelId="{59499C95-DFBE-4CAB-841D-13A8EC967ECF}" type="presOf" srcId="{68198240-D8E9-4CD0-BD42-8B22CD6AF6A4}" destId="{556F031E-D283-48CB-930D-E8D30034FEAA}" srcOrd="0" destOrd="0" presId="urn:microsoft.com/office/officeart/2005/8/layout/vList5"/>
    <dgm:cxn modelId="{387BFA7C-DB5A-40A8-BA64-F626946EFDDB}" type="presOf" srcId="{27B52268-D838-4901-B0DA-2BEBA385AE60}" destId="{2752FCC4-4E4A-4174-9E82-E6C1300F510B}" srcOrd="0" destOrd="0" presId="urn:microsoft.com/office/officeart/2005/8/layout/vList5"/>
    <dgm:cxn modelId="{969001C1-AA51-498C-A6E2-BA8B76C28022}" srcId="{D825CDEF-24A5-4758-967F-4DCDC7627E59}" destId="{C4372ED4-8A34-4D80-A20E-0848C7AC67F8}" srcOrd="0" destOrd="0" parTransId="{4E0B1FAA-0166-4CAB-A892-C97BA5FEB335}" sibTransId="{F25D77F5-18B2-4F19-BC66-0573C7A61AD1}"/>
    <dgm:cxn modelId="{9CB03DC0-7972-47D8-9561-C46967E1491F}" type="presParOf" srcId="{2752FCC4-4E4A-4174-9E82-E6C1300F510B}" destId="{D1C9C3D2-DD87-443A-A214-17461C957A72}" srcOrd="0" destOrd="0" presId="urn:microsoft.com/office/officeart/2005/8/layout/vList5"/>
    <dgm:cxn modelId="{D1B37BD8-7EF4-4B20-8953-5B40A2B69658}" type="presParOf" srcId="{D1C9C3D2-DD87-443A-A214-17461C957A72}" destId="{5E2D715A-96AB-4437-B5DD-EB8931154890}" srcOrd="0" destOrd="0" presId="urn:microsoft.com/office/officeart/2005/8/layout/vList5"/>
    <dgm:cxn modelId="{7C319440-6B10-4D94-A259-9DE086B1DCF6}" type="presParOf" srcId="{D1C9C3D2-DD87-443A-A214-17461C957A72}" destId="{84BFC3C3-CB90-4415-B899-E8644FE85EAF}" srcOrd="1" destOrd="0" presId="urn:microsoft.com/office/officeart/2005/8/layout/vList5"/>
    <dgm:cxn modelId="{32CAE00E-BCFB-4EE2-B5C4-EFC56F980071}" type="presParOf" srcId="{2752FCC4-4E4A-4174-9E82-E6C1300F510B}" destId="{42957EA4-6AA1-4734-886C-9D3D15954CE9}" srcOrd="1" destOrd="0" presId="urn:microsoft.com/office/officeart/2005/8/layout/vList5"/>
    <dgm:cxn modelId="{19FF2C61-E5E2-4A9A-BDEA-0B831AD94A75}" type="presParOf" srcId="{2752FCC4-4E4A-4174-9E82-E6C1300F510B}" destId="{D5BB18EF-D947-478D-99CB-F6B20893A6CF}" srcOrd="2" destOrd="0" presId="urn:microsoft.com/office/officeart/2005/8/layout/vList5"/>
    <dgm:cxn modelId="{BD30563C-DBA8-4B05-82C6-D46522CA29B0}" type="presParOf" srcId="{D5BB18EF-D947-478D-99CB-F6B20893A6CF}" destId="{556F031E-D283-48CB-930D-E8D30034FEAA}" srcOrd="0" destOrd="0" presId="urn:microsoft.com/office/officeart/2005/8/layout/vList5"/>
    <dgm:cxn modelId="{3B89CE93-9B79-43C6-A506-76BDDA3E993E}" type="presParOf" srcId="{D5BB18EF-D947-478D-99CB-F6B20893A6CF}" destId="{FECBFFFE-5CAD-4CD5-AB8E-C8DC60F93037}" srcOrd="1" destOrd="0" presId="urn:microsoft.com/office/officeart/2005/8/layout/vList5"/>
    <dgm:cxn modelId="{04373D41-F586-4089-A287-CDE877D9B719}" type="presParOf" srcId="{2752FCC4-4E4A-4174-9E82-E6C1300F510B}" destId="{46F94EDA-85BC-4AB3-AF34-5785BBB349DB}" srcOrd="3" destOrd="0" presId="urn:microsoft.com/office/officeart/2005/8/layout/vList5"/>
    <dgm:cxn modelId="{5015BC65-C8E6-41AB-AF2E-6761A6DB90A4}" type="presParOf" srcId="{2752FCC4-4E4A-4174-9E82-E6C1300F510B}" destId="{44C12953-BE66-4688-BB4D-680601AB04FF}" srcOrd="4" destOrd="0" presId="urn:microsoft.com/office/officeart/2005/8/layout/vList5"/>
    <dgm:cxn modelId="{0509215A-02AD-4D67-A734-A7ADA536145C}" type="presParOf" srcId="{44C12953-BE66-4688-BB4D-680601AB04FF}" destId="{E02215CB-675E-4271-AE3E-1EEC7D783E7C}" srcOrd="0" destOrd="0" presId="urn:microsoft.com/office/officeart/2005/8/layout/vList5"/>
    <dgm:cxn modelId="{7E7BC513-F1F0-4ABE-BD78-E273F04DDD5F}" type="presParOf" srcId="{44C12953-BE66-4688-BB4D-680601AB04FF}" destId="{A63D554A-A729-4AED-AA07-55DE51EE26B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7B52268-D838-4901-B0DA-2BEBA385AE60}" type="doc">
      <dgm:prSet loTypeId="urn:microsoft.com/office/officeart/2005/8/layout/vList5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825CDEF-24A5-4758-967F-4DCDC7627E59}">
      <dgm:prSet phldrT="[Text]"/>
      <dgm:spPr/>
      <dgm:t>
        <a:bodyPr/>
        <a:lstStyle/>
        <a:p>
          <a:r>
            <a:rPr lang="cs-CZ" dirty="0" smtClean="0"/>
            <a:t>a)</a:t>
          </a:r>
          <a:endParaRPr lang="cs-CZ" dirty="0"/>
        </a:p>
      </dgm:t>
    </dgm:pt>
    <dgm:pt modelId="{D375475A-ABE8-400B-BF0F-2306C74F4E4B}" type="parTrans" cxnId="{218CC176-DD88-47C7-B446-8DBE265FBC56}">
      <dgm:prSet/>
      <dgm:spPr/>
      <dgm:t>
        <a:bodyPr/>
        <a:lstStyle/>
        <a:p>
          <a:endParaRPr lang="cs-CZ"/>
        </a:p>
      </dgm:t>
    </dgm:pt>
    <dgm:pt modelId="{3DE6D86D-4E02-47D7-BA08-9D4B7FFF4818}" type="sibTrans" cxnId="{218CC176-DD88-47C7-B446-8DBE265FBC56}">
      <dgm:prSet/>
      <dgm:spPr/>
      <dgm:t>
        <a:bodyPr/>
        <a:lstStyle/>
        <a:p>
          <a:endParaRPr lang="cs-CZ"/>
        </a:p>
      </dgm:t>
    </dgm:pt>
    <dgm:pt modelId="{C4372ED4-8A34-4D80-A20E-0848C7AC67F8}">
      <dgm:prSet phldrT="[Text]" custT="1"/>
      <dgm:spPr/>
      <dgm:t>
        <a:bodyPr/>
        <a:lstStyle/>
        <a:p>
          <a:r>
            <a:rPr lang="cs-CZ" sz="1600" dirty="0" smtClean="0"/>
            <a:t>Mojmír I.</a:t>
          </a:r>
          <a:endParaRPr lang="cs-CZ" sz="1600" dirty="0"/>
        </a:p>
      </dgm:t>
    </dgm:pt>
    <dgm:pt modelId="{4E0B1FAA-0166-4CAB-A892-C97BA5FEB335}" type="parTrans" cxnId="{969001C1-AA51-498C-A6E2-BA8B76C28022}">
      <dgm:prSet/>
      <dgm:spPr/>
      <dgm:t>
        <a:bodyPr/>
        <a:lstStyle/>
        <a:p>
          <a:endParaRPr lang="cs-CZ"/>
        </a:p>
      </dgm:t>
    </dgm:pt>
    <dgm:pt modelId="{F25D77F5-18B2-4F19-BC66-0573C7A61AD1}" type="sibTrans" cxnId="{969001C1-AA51-498C-A6E2-BA8B76C28022}">
      <dgm:prSet/>
      <dgm:spPr/>
      <dgm:t>
        <a:bodyPr/>
        <a:lstStyle/>
        <a:p>
          <a:endParaRPr lang="cs-CZ"/>
        </a:p>
      </dgm:t>
    </dgm:pt>
    <dgm:pt modelId="{68198240-D8E9-4CD0-BD42-8B22CD6AF6A4}">
      <dgm:prSet phldrT="[Text]"/>
      <dgm:spPr/>
      <dgm:t>
        <a:bodyPr/>
        <a:lstStyle/>
        <a:p>
          <a:r>
            <a:rPr lang="cs-CZ" dirty="0" smtClean="0"/>
            <a:t>b)</a:t>
          </a:r>
          <a:endParaRPr lang="cs-CZ" dirty="0"/>
        </a:p>
      </dgm:t>
    </dgm:pt>
    <dgm:pt modelId="{6CB0E3BD-3E8C-4945-A44D-783BC2C2B555}" type="parTrans" cxnId="{E9E9DF6E-8A03-4082-B1D4-844CEB0A72D1}">
      <dgm:prSet/>
      <dgm:spPr/>
      <dgm:t>
        <a:bodyPr/>
        <a:lstStyle/>
        <a:p>
          <a:endParaRPr lang="cs-CZ"/>
        </a:p>
      </dgm:t>
    </dgm:pt>
    <dgm:pt modelId="{4908B913-351E-4982-BA36-77933EEF9E80}" type="sibTrans" cxnId="{E9E9DF6E-8A03-4082-B1D4-844CEB0A72D1}">
      <dgm:prSet/>
      <dgm:spPr/>
      <dgm:t>
        <a:bodyPr/>
        <a:lstStyle/>
        <a:p>
          <a:endParaRPr lang="cs-CZ"/>
        </a:p>
      </dgm:t>
    </dgm:pt>
    <dgm:pt modelId="{D0DC793E-0051-4AF5-8D6A-2E5277382B73}">
      <dgm:prSet phldrT="[Text]" custT="1"/>
      <dgm:spPr/>
      <dgm:t>
        <a:bodyPr/>
        <a:lstStyle/>
        <a:p>
          <a:r>
            <a:rPr lang="cs-CZ" sz="1600" dirty="0" smtClean="0"/>
            <a:t> Rastislav </a:t>
          </a:r>
          <a:endParaRPr lang="cs-CZ" sz="1600" dirty="0"/>
        </a:p>
      </dgm:t>
    </dgm:pt>
    <dgm:pt modelId="{51F7713F-7BFC-4C34-A766-AA6BB92BFDF2}" type="parTrans" cxnId="{1ACA7DC7-1D69-49DA-B93B-04544609C3F1}">
      <dgm:prSet/>
      <dgm:spPr/>
      <dgm:t>
        <a:bodyPr/>
        <a:lstStyle/>
        <a:p>
          <a:endParaRPr lang="cs-CZ"/>
        </a:p>
      </dgm:t>
    </dgm:pt>
    <dgm:pt modelId="{A92AE40A-2337-4BFD-B1AF-B4CC45CDC48A}" type="sibTrans" cxnId="{1ACA7DC7-1D69-49DA-B93B-04544609C3F1}">
      <dgm:prSet/>
      <dgm:spPr/>
      <dgm:t>
        <a:bodyPr/>
        <a:lstStyle/>
        <a:p>
          <a:endParaRPr lang="cs-CZ"/>
        </a:p>
      </dgm:t>
    </dgm:pt>
    <dgm:pt modelId="{1809DA27-0AE0-4E4F-A127-8BAAE6368491}">
      <dgm:prSet phldrT="[Text]"/>
      <dgm:spPr/>
      <dgm:t>
        <a:bodyPr/>
        <a:lstStyle/>
        <a:p>
          <a:r>
            <a:rPr lang="cs-CZ" dirty="0" smtClean="0"/>
            <a:t>c)</a:t>
          </a:r>
          <a:endParaRPr lang="cs-CZ" dirty="0"/>
        </a:p>
      </dgm:t>
    </dgm:pt>
    <dgm:pt modelId="{0E2B44AD-54FE-49D1-AF84-65728ED5FCFB}" type="parTrans" cxnId="{EF999A10-0D5C-486B-AC98-24C5F1B1099B}">
      <dgm:prSet/>
      <dgm:spPr/>
      <dgm:t>
        <a:bodyPr/>
        <a:lstStyle/>
        <a:p>
          <a:endParaRPr lang="cs-CZ"/>
        </a:p>
      </dgm:t>
    </dgm:pt>
    <dgm:pt modelId="{79809924-4F5C-4A8D-853F-326ED410BC16}" type="sibTrans" cxnId="{EF999A10-0D5C-486B-AC98-24C5F1B1099B}">
      <dgm:prSet/>
      <dgm:spPr/>
      <dgm:t>
        <a:bodyPr/>
        <a:lstStyle/>
        <a:p>
          <a:endParaRPr lang="cs-CZ"/>
        </a:p>
      </dgm:t>
    </dgm:pt>
    <dgm:pt modelId="{880E50F7-FA88-4487-9CDA-F6351037D141}">
      <dgm:prSet phldrT="[Text]" custT="1"/>
      <dgm:spPr/>
      <dgm:t>
        <a:bodyPr/>
        <a:lstStyle/>
        <a:p>
          <a:r>
            <a:rPr lang="cs-CZ" sz="1600" dirty="0" smtClean="0"/>
            <a:t>Mojmír II.</a:t>
          </a:r>
          <a:endParaRPr lang="cs-CZ" sz="1600" dirty="0"/>
        </a:p>
      </dgm:t>
    </dgm:pt>
    <dgm:pt modelId="{FA913B17-2BD9-485D-8E9E-B5910AB2D1B9}" type="parTrans" cxnId="{C820CFFD-9D66-4570-8D89-01A96B2FCA83}">
      <dgm:prSet/>
      <dgm:spPr/>
      <dgm:t>
        <a:bodyPr/>
        <a:lstStyle/>
        <a:p>
          <a:endParaRPr lang="cs-CZ"/>
        </a:p>
      </dgm:t>
    </dgm:pt>
    <dgm:pt modelId="{F7A66B50-0F3D-4C06-A49C-CE24C0B2AE77}" type="sibTrans" cxnId="{C820CFFD-9D66-4570-8D89-01A96B2FCA83}">
      <dgm:prSet/>
      <dgm:spPr/>
      <dgm:t>
        <a:bodyPr/>
        <a:lstStyle/>
        <a:p>
          <a:endParaRPr lang="cs-CZ"/>
        </a:p>
      </dgm:t>
    </dgm:pt>
    <dgm:pt modelId="{2752FCC4-4E4A-4174-9E82-E6C1300F510B}" type="pres">
      <dgm:prSet presAssocID="{27B52268-D838-4901-B0DA-2BEBA385AE6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1C9C3D2-DD87-443A-A214-17461C957A72}" type="pres">
      <dgm:prSet presAssocID="{D825CDEF-24A5-4758-967F-4DCDC7627E59}" presName="linNode" presStyleCnt="0"/>
      <dgm:spPr/>
    </dgm:pt>
    <dgm:pt modelId="{5E2D715A-96AB-4437-B5DD-EB8931154890}" type="pres">
      <dgm:prSet presAssocID="{D825CDEF-24A5-4758-967F-4DCDC7627E59}" presName="parentText" presStyleLbl="node1" presStyleIdx="0" presStyleCnt="3" custScaleX="20169" custLinFactNeighborX="-50416" custLinFactNeighborY="-15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BFC3C3-CB90-4415-B899-E8644FE85EAF}" type="pres">
      <dgm:prSet presAssocID="{D825CDEF-24A5-4758-967F-4DCDC7627E59}" presName="descendantText" presStyleLbl="alignAccFollowNode1" presStyleIdx="0" presStyleCnt="3" custScaleX="30763" custLinFactNeighborX="-91875" custLinFactNeighborY="417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957EA4-6AA1-4734-886C-9D3D15954CE9}" type="pres">
      <dgm:prSet presAssocID="{3DE6D86D-4E02-47D7-BA08-9D4B7FFF4818}" presName="sp" presStyleCnt="0"/>
      <dgm:spPr/>
    </dgm:pt>
    <dgm:pt modelId="{D5BB18EF-D947-478D-99CB-F6B20893A6CF}" type="pres">
      <dgm:prSet presAssocID="{68198240-D8E9-4CD0-BD42-8B22CD6AF6A4}" presName="linNode" presStyleCnt="0"/>
      <dgm:spPr/>
    </dgm:pt>
    <dgm:pt modelId="{556F031E-D283-48CB-930D-E8D30034FEAA}" type="pres">
      <dgm:prSet presAssocID="{68198240-D8E9-4CD0-BD42-8B22CD6AF6A4}" presName="parentText" presStyleLbl="node1" presStyleIdx="1" presStyleCnt="3" custScaleX="20916" custLinFactY="-5152" custLinFactNeighborX="-6313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CBFFFE-5CAD-4CD5-AB8E-C8DC60F93037}" type="pres">
      <dgm:prSet presAssocID="{68198240-D8E9-4CD0-BD42-8B22CD6AF6A4}" presName="descendantText" presStyleLbl="alignAccFollowNode1" presStyleIdx="1" presStyleCnt="3" custScaleX="33035" custLinFactY="-27075" custLinFactNeighborX="-11977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F94EDA-85BC-4AB3-AF34-5785BBB349DB}" type="pres">
      <dgm:prSet presAssocID="{4908B913-351E-4982-BA36-77933EEF9E80}" presName="sp" presStyleCnt="0"/>
      <dgm:spPr/>
    </dgm:pt>
    <dgm:pt modelId="{44C12953-BE66-4688-BB4D-680601AB04FF}" type="pres">
      <dgm:prSet presAssocID="{1809DA27-0AE0-4E4F-A127-8BAAE6368491}" presName="linNode" presStyleCnt="0"/>
      <dgm:spPr/>
    </dgm:pt>
    <dgm:pt modelId="{E02215CB-675E-4271-AE3E-1EEC7D783E7C}" type="pres">
      <dgm:prSet presAssocID="{1809DA27-0AE0-4E4F-A127-8BAAE6368491}" presName="parentText" presStyleLbl="node1" presStyleIdx="2" presStyleCnt="3" custScaleX="21021" custLinFactY="-100000" custLinFactNeighborX="40310" custLinFactNeighborY="-11890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3D554A-A729-4AED-AA07-55DE51EE26BA}" type="pres">
      <dgm:prSet presAssocID="{1809DA27-0AE0-4E4F-A127-8BAAE6368491}" presName="descendantText" presStyleLbl="alignAccFollowNode1" presStyleIdx="2" presStyleCnt="3" custScaleX="33514" custLinFactY="-100000" custLinFactNeighborX="70803" custLinFactNeighborY="-1583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857A9E9-76F1-4F95-B18E-8146FBD919AB}" type="presOf" srcId="{68198240-D8E9-4CD0-BD42-8B22CD6AF6A4}" destId="{556F031E-D283-48CB-930D-E8D30034FEAA}" srcOrd="0" destOrd="0" presId="urn:microsoft.com/office/officeart/2005/8/layout/vList5"/>
    <dgm:cxn modelId="{686B7613-E577-4F8A-84C9-C6076B9229FE}" type="presOf" srcId="{880E50F7-FA88-4487-9CDA-F6351037D141}" destId="{A63D554A-A729-4AED-AA07-55DE51EE26BA}" srcOrd="0" destOrd="0" presId="urn:microsoft.com/office/officeart/2005/8/layout/vList5"/>
    <dgm:cxn modelId="{EF999A10-0D5C-486B-AC98-24C5F1B1099B}" srcId="{27B52268-D838-4901-B0DA-2BEBA385AE60}" destId="{1809DA27-0AE0-4E4F-A127-8BAAE6368491}" srcOrd="2" destOrd="0" parTransId="{0E2B44AD-54FE-49D1-AF84-65728ED5FCFB}" sibTransId="{79809924-4F5C-4A8D-853F-326ED410BC16}"/>
    <dgm:cxn modelId="{C820CFFD-9D66-4570-8D89-01A96B2FCA83}" srcId="{1809DA27-0AE0-4E4F-A127-8BAAE6368491}" destId="{880E50F7-FA88-4487-9CDA-F6351037D141}" srcOrd="0" destOrd="0" parTransId="{FA913B17-2BD9-485D-8E9E-B5910AB2D1B9}" sibTransId="{F7A66B50-0F3D-4C06-A49C-CE24C0B2AE77}"/>
    <dgm:cxn modelId="{2A15E671-5C2C-4232-9258-22D8CA8FF478}" type="presOf" srcId="{C4372ED4-8A34-4D80-A20E-0848C7AC67F8}" destId="{84BFC3C3-CB90-4415-B899-E8644FE85EAF}" srcOrd="0" destOrd="0" presId="urn:microsoft.com/office/officeart/2005/8/layout/vList5"/>
    <dgm:cxn modelId="{F6C330BA-3683-47E6-8671-DF9E06B47E00}" type="presOf" srcId="{D0DC793E-0051-4AF5-8D6A-2E5277382B73}" destId="{FECBFFFE-5CAD-4CD5-AB8E-C8DC60F93037}" srcOrd="0" destOrd="0" presId="urn:microsoft.com/office/officeart/2005/8/layout/vList5"/>
    <dgm:cxn modelId="{1ACA7DC7-1D69-49DA-B93B-04544609C3F1}" srcId="{68198240-D8E9-4CD0-BD42-8B22CD6AF6A4}" destId="{D0DC793E-0051-4AF5-8D6A-2E5277382B73}" srcOrd="0" destOrd="0" parTransId="{51F7713F-7BFC-4C34-A766-AA6BB92BFDF2}" sibTransId="{A92AE40A-2337-4BFD-B1AF-B4CC45CDC48A}"/>
    <dgm:cxn modelId="{E9E9DF6E-8A03-4082-B1D4-844CEB0A72D1}" srcId="{27B52268-D838-4901-B0DA-2BEBA385AE60}" destId="{68198240-D8E9-4CD0-BD42-8B22CD6AF6A4}" srcOrd="1" destOrd="0" parTransId="{6CB0E3BD-3E8C-4945-A44D-783BC2C2B555}" sibTransId="{4908B913-351E-4982-BA36-77933EEF9E80}"/>
    <dgm:cxn modelId="{5BF40104-0639-4AB0-A1D9-AE036B8B67B0}" type="presOf" srcId="{D825CDEF-24A5-4758-967F-4DCDC7627E59}" destId="{5E2D715A-96AB-4437-B5DD-EB8931154890}" srcOrd="0" destOrd="0" presId="urn:microsoft.com/office/officeart/2005/8/layout/vList5"/>
    <dgm:cxn modelId="{8C59A45D-CFB8-4913-B30B-B28FB7AE6B28}" type="presOf" srcId="{1809DA27-0AE0-4E4F-A127-8BAAE6368491}" destId="{E02215CB-675E-4271-AE3E-1EEC7D783E7C}" srcOrd="0" destOrd="0" presId="urn:microsoft.com/office/officeart/2005/8/layout/vList5"/>
    <dgm:cxn modelId="{218CC176-DD88-47C7-B446-8DBE265FBC56}" srcId="{27B52268-D838-4901-B0DA-2BEBA385AE60}" destId="{D825CDEF-24A5-4758-967F-4DCDC7627E59}" srcOrd="0" destOrd="0" parTransId="{D375475A-ABE8-400B-BF0F-2306C74F4E4B}" sibTransId="{3DE6D86D-4E02-47D7-BA08-9D4B7FFF4818}"/>
    <dgm:cxn modelId="{40BBF5F5-DBFE-420F-9D9E-8B1171B39B14}" type="presOf" srcId="{27B52268-D838-4901-B0DA-2BEBA385AE60}" destId="{2752FCC4-4E4A-4174-9E82-E6C1300F510B}" srcOrd="0" destOrd="0" presId="urn:microsoft.com/office/officeart/2005/8/layout/vList5"/>
    <dgm:cxn modelId="{969001C1-AA51-498C-A6E2-BA8B76C28022}" srcId="{D825CDEF-24A5-4758-967F-4DCDC7627E59}" destId="{C4372ED4-8A34-4D80-A20E-0848C7AC67F8}" srcOrd="0" destOrd="0" parTransId="{4E0B1FAA-0166-4CAB-A892-C97BA5FEB335}" sibTransId="{F25D77F5-18B2-4F19-BC66-0573C7A61AD1}"/>
    <dgm:cxn modelId="{D89C6553-25D0-4D3E-B7FA-0D3CEDB5A8AC}" type="presParOf" srcId="{2752FCC4-4E4A-4174-9E82-E6C1300F510B}" destId="{D1C9C3D2-DD87-443A-A214-17461C957A72}" srcOrd="0" destOrd="0" presId="urn:microsoft.com/office/officeart/2005/8/layout/vList5"/>
    <dgm:cxn modelId="{6327BB43-E538-42B5-A949-02E897978771}" type="presParOf" srcId="{D1C9C3D2-DD87-443A-A214-17461C957A72}" destId="{5E2D715A-96AB-4437-B5DD-EB8931154890}" srcOrd="0" destOrd="0" presId="urn:microsoft.com/office/officeart/2005/8/layout/vList5"/>
    <dgm:cxn modelId="{E56DDFE1-4755-48DB-82C5-7A54566AEDE4}" type="presParOf" srcId="{D1C9C3D2-DD87-443A-A214-17461C957A72}" destId="{84BFC3C3-CB90-4415-B899-E8644FE85EAF}" srcOrd="1" destOrd="0" presId="urn:microsoft.com/office/officeart/2005/8/layout/vList5"/>
    <dgm:cxn modelId="{6987738C-6540-49F3-A9A9-21D8E4D8A669}" type="presParOf" srcId="{2752FCC4-4E4A-4174-9E82-E6C1300F510B}" destId="{42957EA4-6AA1-4734-886C-9D3D15954CE9}" srcOrd="1" destOrd="0" presId="urn:microsoft.com/office/officeart/2005/8/layout/vList5"/>
    <dgm:cxn modelId="{4BF0BE70-4C0F-4DA9-B74A-F48DB5BF050B}" type="presParOf" srcId="{2752FCC4-4E4A-4174-9E82-E6C1300F510B}" destId="{D5BB18EF-D947-478D-99CB-F6B20893A6CF}" srcOrd="2" destOrd="0" presId="urn:microsoft.com/office/officeart/2005/8/layout/vList5"/>
    <dgm:cxn modelId="{EB245BC3-12D4-4E5B-B583-75FFED4C1458}" type="presParOf" srcId="{D5BB18EF-D947-478D-99CB-F6B20893A6CF}" destId="{556F031E-D283-48CB-930D-E8D30034FEAA}" srcOrd="0" destOrd="0" presId="urn:microsoft.com/office/officeart/2005/8/layout/vList5"/>
    <dgm:cxn modelId="{F3CBD998-5A90-4B85-B34C-C4FB67627426}" type="presParOf" srcId="{D5BB18EF-D947-478D-99CB-F6B20893A6CF}" destId="{FECBFFFE-5CAD-4CD5-AB8E-C8DC60F93037}" srcOrd="1" destOrd="0" presId="urn:microsoft.com/office/officeart/2005/8/layout/vList5"/>
    <dgm:cxn modelId="{1D97BDDC-B543-4C79-AD00-BAA1CD57F199}" type="presParOf" srcId="{2752FCC4-4E4A-4174-9E82-E6C1300F510B}" destId="{46F94EDA-85BC-4AB3-AF34-5785BBB349DB}" srcOrd="3" destOrd="0" presId="urn:microsoft.com/office/officeart/2005/8/layout/vList5"/>
    <dgm:cxn modelId="{F31551DF-5FD9-4FCC-ABD9-7EC17466593E}" type="presParOf" srcId="{2752FCC4-4E4A-4174-9E82-E6C1300F510B}" destId="{44C12953-BE66-4688-BB4D-680601AB04FF}" srcOrd="4" destOrd="0" presId="urn:microsoft.com/office/officeart/2005/8/layout/vList5"/>
    <dgm:cxn modelId="{9EEA38CE-71E1-4914-BDB6-6D168D423B52}" type="presParOf" srcId="{44C12953-BE66-4688-BB4D-680601AB04FF}" destId="{E02215CB-675E-4271-AE3E-1EEC7D783E7C}" srcOrd="0" destOrd="0" presId="urn:microsoft.com/office/officeart/2005/8/layout/vList5"/>
    <dgm:cxn modelId="{6A2F6FE8-E0F3-417D-B1C9-0CFCF28644DA}" type="presParOf" srcId="{44C12953-BE66-4688-BB4D-680601AB04FF}" destId="{A63D554A-A729-4AED-AA07-55DE51EE26B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7B52268-D838-4901-B0DA-2BEBA385AE60}" type="doc">
      <dgm:prSet loTypeId="urn:microsoft.com/office/officeart/2005/8/layout/vList5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825CDEF-24A5-4758-967F-4DCDC7627E59}">
      <dgm:prSet phldrT="[Text]"/>
      <dgm:spPr/>
      <dgm:t>
        <a:bodyPr/>
        <a:lstStyle/>
        <a:p>
          <a:r>
            <a:rPr lang="cs-CZ" dirty="0" smtClean="0"/>
            <a:t>a)</a:t>
          </a:r>
          <a:endParaRPr lang="cs-CZ" dirty="0"/>
        </a:p>
      </dgm:t>
    </dgm:pt>
    <dgm:pt modelId="{D375475A-ABE8-400B-BF0F-2306C74F4E4B}" type="parTrans" cxnId="{218CC176-DD88-47C7-B446-8DBE265FBC56}">
      <dgm:prSet/>
      <dgm:spPr/>
      <dgm:t>
        <a:bodyPr/>
        <a:lstStyle/>
        <a:p>
          <a:endParaRPr lang="cs-CZ"/>
        </a:p>
      </dgm:t>
    </dgm:pt>
    <dgm:pt modelId="{3DE6D86D-4E02-47D7-BA08-9D4B7FFF4818}" type="sibTrans" cxnId="{218CC176-DD88-47C7-B446-8DBE265FBC56}">
      <dgm:prSet/>
      <dgm:spPr/>
      <dgm:t>
        <a:bodyPr/>
        <a:lstStyle/>
        <a:p>
          <a:endParaRPr lang="cs-CZ"/>
        </a:p>
      </dgm:t>
    </dgm:pt>
    <dgm:pt modelId="{C4372ED4-8A34-4D80-A20E-0848C7AC67F8}">
      <dgm:prSet phldrT="[Text]" custT="1"/>
      <dgm:spPr/>
      <dgm:t>
        <a:bodyPr/>
        <a:lstStyle/>
        <a:p>
          <a:r>
            <a:rPr lang="cs-CZ" sz="1600" dirty="0" smtClean="0"/>
            <a:t>Mojmír II.</a:t>
          </a:r>
          <a:endParaRPr lang="cs-CZ" sz="1600" dirty="0"/>
        </a:p>
      </dgm:t>
    </dgm:pt>
    <dgm:pt modelId="{4E0B1FAA-0166-4CAB-A892-C97BA5FEB335}" type="parTrans" cxnId="{969001C1-AA51-498C-A6E2-BA8B76C28022}">
      <dgm:prSet/>
      <dgm:spPr/>
      <dgm:t>
        <a:bodyPr/>
        <a:lstStyle/>
        <a:p>
          <a:endParaRPr lang="cs-CZ"/>
        </a:p>
      </dgm:t>
    </dgm:pt>
    <dgm:pt modelId="{F25D77F5-18B2-4F19-BC66-0573C7A61AD1}" type="sibTrans" cxnId="{969001C1-AA51-498C-A6E2-BA8B76C28022}">
      <dgm:prSet/>
      <dgm:spPr/>
      <dgm:t>
        <a:bodyPr/>
        <a:lstStyle/>
        <a:p>
          <a:endParaRPr lang="cs-CZ"/>
        </a:p>
      </dgm:t>
    </dgm:pt>
    <dgm:pt modelId="{68198240-D8E9-4CD0-BD42-8B22CD6AF6A4}">
      <dgm:prSet phldrT="[Text]"/>
      <dgm:spPr/>
      <dgm:t>
        <a:bodyPr/>
        <a:lstStyle/>
        <a:p>
          <a:r>
            <a:rPr lang="cs-CZ" dirty="0" smtClean="0"/>
            <a:t>b)</a:t>
          </a:r>
          <a:endParaRPr lang="cs-CZ" dirty="0"/>
        </a:p>
      </dgm:t>
    </dgm:pt>
    <dgm:pt modelId="{6CB0E3BD-3E8C-4945-A44D-783BC2C2B555}" type="parTrans" cxnId="{E9E9DF6E-8A03-4082-B1D4-844CEB0A72D1}">
      <dgm:prSet/>
      <dgm:spPr/>
      <dgm:t>
        <a:bodyPr/>
        <a:lstStyle/>
        <a:p>
          <a:endParaRPr lang="cs-CZ"/>
        </a:p>
      </dgm:t>
    </dgm:pt>
    <dgm:pt modelId="{4908B913-351E-4982-BA36-77933EEF9E80}" type="sibTrans" cxnId="{E9E9DF6E-8A03-4082-B1D4-844CEB0A72D1}">
      <dgm:prSet/>
      <dgm:spPr/>
      <dgm:t>
        <a:bodyPr/>
        <a:lstStyle/>
        <a:p>
          <a:endParaRPr lang="cs-CZ"/>
        </a:p>
      </dgm:t>
    </dgm:pt>
    <dgm:pt modelId="{D0DC793E-0051-4AF5-8D6A-2E5277382B73}">
      <dgm:prSet phldrT="[Text]" custT="1"/>
      <dgm:spPr/>
      <dgm:t>
        <a:bodyPr/>
        <a:lstStyle/>
        <a:p>
          <a:r>
            <a:rPr lang="cs-CZ" sz="1600" dirty="0" smtClean="0"/>
            <a:t> Rastislav </a:t>
          </a:r>
          <a:endParaRPr lang="cs-CZ" sz="1600" dirty="0"/>
        </a:p>
      </dgm:t>
    </dgm:pt>
    <dgm:pt modelId="{51F7713F-7BFC-4C34-A766-AA6BB92BFDF2}" type="parTrans" cxnId="{1ACA7DC7-1D69-49DA-B93B-04544609C3F1}">
      <dgm:prSet/>
      <dgm:spPr/>
      <dgm:t>
        <a:bodyPr/>
        <a:lstStyle/>
        <a:p>
          <a:endParaRPr lang="cs-CZ"/>
        </a:p>
      </dgm:t>
    </dgm:pt>
    <dgm:pt modelId="{A92AE40A-2337-4BFD-B1AF-B4CC45CDC48A}" type="sibTrans" cxnId="{1ACA7DC7-1D69-49DA-B93B-04544609C3F1}">
      <dgm:prSet/>
      <dgm:spPr/>
      <dgm:t>
        <a:bodyPr/>
        <a:lstStyle/>
        <a:p>
          <a:endParaRPr lang="cs-CZ"/>
        </a:p>
      </dgm:t>
    </dgm:pt>
    <dgm:pt modelId="{1809DA27-0AE0-4E4F-A127-8BAAE6368491}">
      <dgm:prSet phldrT="[Text]"/>
      <dgm:spPr/>
      <dgm:t>
        <a:bodyPr/>
        <a:lstStyle/>
        <a:p>
          <a:r>
            <a:rPr lang="cs-CZ" dirty="0" smtClean="0"/>
            <a:t>c)</a:t>
          </a:r>
          <a:endParaRPr lang="cs-CZ" dirty="0"/>
        </a:p>
      </dgm:t>
    </dgm:pt>
    <dgm:pt modelId="{0E2B44AD-54FE-49D1-AF84-65728ED5FCFB}" type="parTrans" cxnId="{EF999A10-0D5C-486B-AC98-24C5F1B1099B}">
      <dgm:prSet/>
      <dgm:spPr/>
      <dgm:t>
        <a:bodyPr/>
        <a:lstStyle/>
        <a:p>
          <a:endParaRPr lang="cs-CZ"/>
        </a:p>
      </dgm:t>
    </dgm:pt>
    <dgm:pt modelId="{79809924-4F5C-4A8D-853F-326ED410BC16}" type="sibTrans" cxnId="{EF999A10-0D5C-486B-AC98-24C5F1B1099B}">
      <dgm:prSet/>
      <dgm:spPr/>
      <dgm:t>
        <a:bodyPr/>
        <a:lstStyle/>
        <a:p>
          <a:endParaRPr lang="cs-CZ"/>
        </a:p>
      </dgm:t>
    </dgm:pt>
    <dgm:pt modelId="{880E50F7-FA88-4487-9CDA-F6351037D141}">
      <dgm:prSet phldrT="[Text]" custT="1"/>
      <dgm:spPr/>
      <dgm:t>
        <a:bodyPr/>
        <a:lstStyle/>
        <a:p>
          <a:r>
            <a:rPr lang="cs-CZ" sz="1600" dirty="0" smtClean="0"/>
            <a:t>Svatopluk</a:t>
          </a:r>
          <a:endParaRPr lang="cs-CZ" sz="1600" dirty="0"/>
        </a:p>
      </dgm:t>
    </dgm:pt>
    <dgm:pt modelId="{FA913B17-2BD9-485D-8E9E-B5910AB2D1B9}" type="parTrans" cxnId="{C820CFFD-9D66-4570-8D89-01A96B2FCA83}">
      <dgm:prSet/>
      <dgm:spPr/>
      <dgm:t>
        <a:bodyPr/>
        <a:lstStyle/>
        <a:p>
          <a:endParaRPr lang="cs-CZ"/>
        </a:p>
      </dgm:t>
    </dgm:pt>
    <dgm:pt modelId="{F7A66B50-0F3D-4C06-A49C-CE24C0B2AE77}" type="sibTrans" cxnId="{C820CFFD-9D66-4570-8D89-01A96B2FCA83}">
      <dgm:prSet/>
      <dgm:spPr/>
      <dgm:t>
        <a:bodyPr/>
        <a:lstStyle/>
        <a:p>
          <a:endParaRPr lang="cs-CZ"/>
        </a:p>
      </dgm:t>
    </dgm:pt>
    <dgm:pt modelId="{2752FCC4-4E4A-4174-9E82-E6C1300F510B}" type="pres">
      <dgm:prSet presAssocID="{27B52268-D838-4901-B0DA-2BEBA385AE6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1C9C3D2-DD87-443A-A214-17461C957A72}" type="pres">
      <dgm:prSet presAssocID="{D825CDEF-24A5-4758-967F-4DCDC7627E59}" presName="linNode" presStyleCnt="0"/>
      <dgm:spPr/>
    </dgm:pt>
    <dgm:pt modelId="{5E2D715A-96AB-4437-B5DD-EB8931154890}" type="pres">
      <dgm:prSet presAssocID="{D825CDEF-24A5-4758-967F-4DCDC7627E59}" presName="parentText" presStyleLbl="node1" presStyleIdx="0" presStyleCnt="3" custScaleX="20169" custLinFactNeighborX="-50416" custLinFactNeighborY="-15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BFC3C3-CB90-4415-B899-E8644FE85EAF}" type="pres">
      <dgm:prSet presAssocID="{D825CDEF-24A5-4758-967F-4DCDC7627E59}" presName="descendantText" presStyleLbl="alignAccFollowNode1" presStyleIdx="0" presStyleCnt="3" custScaleX="30763" custLinFactNeighborX="-91875" custLinFactNeighborY="417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957EA4-6AA1-4734-886C-9D3D15954CE9}" type="pres">
      <dgm:prSet presAssocID="{3DE6D86D-4E02-47D7-BA08-9D4B7FFF4818}" presName="sp" presStyleCnt="0"/>
      <dgm:spPr/>
    </dgm:pt>
    <dgm:pt modelId="{D5BB18EF-D947-478D-99CB-F6B20893A6CF}" type="pres">
      <dgm:prSet presAssocID="{68198240-D8E9-4CD0-BD42-8B22CD6AF6A4}" presName="linNode" presStyleCnt="0"/>
      <dgm:spPr/>
    </dgm:pt>
    <dgm:pt modelId="{556F031E-D283-48CB-930D-E8D30034FEAA}" type="pres">
      <dgm:prSet presAssocID="{68198240-D8E9-4CD0-BD42-8B22CD6AF6A4}" presName="parentText" presStyleLbl="node1" presStyleIdx="1" presStyleCnt="3" custScaleX="20916" custLinFactY="-5152" custLinFactNeighborX="-6313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CBFFFE-5CAD-4CD5-AB8E-C8DC60F93037}" type="pres">
      <dgm:prSet presAssocID="{68198240-D8E9-4CD0-BD42-8B22CD6AF6A4}" presName="descendantText" presStyleLbl="alignAccFollowNode1" presStyleIdx="1" presStyleCnt="3" custScaleX="33035" custLinFactY="-27075" custLinFactNeighborX="-11977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F94EDA-85BC-4AB3-AF34-5785BBB349DB}" type="pres">
      <dgm:prSet presAssocID="{4908B913-351E-4982-BA36-77933EEF9E80}" presName="sp" presStyleCnt="0"/>
      <dgm:spPr/>
    </dgm:pt>
    <dgm:pt modelId="{44C12953-BE66-4688-BB4D-680601AB04FF}" type="pres">
      <dgm:prSet presAssocID="{1809DA27-0AE0-4E4F-A127-8BAAE6368491}" presName="linNode" presStyleCnt="0"/>
      <dgm:spPr/>
    </dgm:pt>
    <dgm:pt modelId="{E02215CB-675E-4271-AE3E-1EEC7D783E7C}" type="pres">
      <dgm:prSet presAssocID="{1809DA27-0AE0-4E4F-A127-8BAAE6368491}" presName="parentText" presStyleLbl="node1" presStyleIdx="2" presStyleCnt="3" custScaleX="21021" custLinFactY="-100000" custLinFactNeighborX="40310" custLinFactNeighborY="-11890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3D554A-A729-4AED-AA07-55DE51EE26BA}" type="pres">
      <dgm:prSet presAssocID="{1809DA27-0AE0-4E4F-A127-8BAAE6368491}" presName="descendantText" presStyleLbl="alignAccFollowNode1" presStyleIdx="2" presStyleCnt="3" custScaleX="33514" custLinFactY="-100000" custLinFactNeighborX="70803" custLinFactNeighborY="-1583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BD4F903-9A49-41DE-952B-F99D23670D87}" type="presOf" srcId="{D0DC793E-0051-4AF5-8D6A-2E5277382B73}" destId="{FECBFFFE-5CAD-4CD5-AB8E-C8DC60F93037}" srcOrd="0" destOrd="0" presId="urn:microsoft.com/office/officeart/2005/8/layout/vList5"/>
    <dgm:cxn modelId="{6BC52931-6BEA-44FE-B7CF-20C03C28AB37}" type="presOf" srcId="{27B52268-D838-4901-B0DA-2BEBA385AE60}" destId="{2752FCC4-4E4A-4174-9E82-E6C1300F510B}" srcOrd="0" destOrd="0" presId="urn:microsoft.com/office/officeart/2005/8/layout/vList5"/>
    <dgm:cxn modelId="{9C772388-8BC6-439C-8B1B-BFE2D4E27ADA}" type="presOf" srcId="{D825CDEF-24A5-4758-967F-4DCDC7627E59}" destId="{5E2D715A-96AB-4437-B5DD-EB8931154890}" srcOrd="0" destOrd="0" presId="urn:microsoft.com/office/officeart/2005/8/layout/vList5"/>
    <dgm:cxn modelId="{EF999A10-0D5C-486B-AC98-24C5F1B1099B}" srcId="{27B52268-D838-4901-B0DA-2BEBA385AE60}" destId="{1809DA27-0AE0-4E4F-A127-8BAAE6368491}" srcOrd="2" destOrd="0" parTransId="{0E2B44AD-54FE-49D1-AF84-65728ED5FCFB}" sibTransId="{79809924-4F5C-4A8D-853F-326ED410BC16}"/>
    <dgm:cxn modelId="{BDD805BC-364E-4870-B396-B7C461FF497B}" type="presOf" srcId="{1809DA27-0AE0-4E4F-A127-8BAAE6368491}" destId="{E02215CB-675E-4271-AE3E-1EEC7D783E7C}" srcOrd="0" destOrd="0" presId="urn:microsoft.com/office/officeart/2005/8/layout/vList5"/>
    <dgm:cxn modelId="{0F2F5338-0DA5-4C0D-8674-DE632D0CFED3}" type="presOf" srcId="{880E50F7-FA88-4487-9CDA-F6351037D141}" destId="{A63D554A-A729-4AED-AA07-55DE51EE26BA}" srcOrd="0" destOrd="0" presId="urn:microsoft.com/office/officeart/2005/8/layout/vList5"/>
    <dgm:cxn modelId="{C820CFFD-9D66-4570-8D89-01A96B2FCA83}" srcId="{1809DA27-0AE0-4E4F-A127-8BAAE6368491}" destId="{880E50F7-FA88-4487-9CDA-F6351037D141}" srcOrd="0" destOrd="0" parTransId="{FA913B17-2BD9-485D-8E9E-B5910AB2D1B9}" sibTransId="{F7A66B50-0F3D-4C06-A49C-CE24C0B2AE77}"/>
    <dgm:cxn modelId="{1ACA7DC7-1D69-49DA-B93B-04544609C3F1}" srcId="{68198240-D8E9-4CD0-BD42-8B22CD6AF6A4}" destId="{D0DC793E-0051-4AF5-8D6A-2E5277382B73}" srcOrd="0" destOrd="0" parTransId="{51F7713F-7BFC-4C34-A766-AA6BB92BFDF2}" sibTransId="{A92AE40A-2337-4BFD-B1AF-B4CC45CDC48A}"/>
    <dgm:cxn modelId="{E9E9DF6E-8A03-4082-B1D4-844CEB0A72D1}" srcId="{27B52268-D838-4901-B0DA-2BEBA385AE60}" destId="{68198240-D8E9-4CD0-BD42-8B22CD6AF6A4}" srcOrd="1" destOrd="0" parTransId="{6CB0E3BD-3E8C-4945-A44D-783BC2C2B555}" sibTransId="{4908B913-351E-4982-BA36-77933EEF9E80}"/>
    <dgm:cxn modelId="{2F8EC503-E32F-4D56-84F2-41EFFB67FD3B}" type="presOf" srcId="{68198240-D8E9-4CD0-BD42-8B22CD6AF6A4}" destId="{556F031E-D283-48CB-930D-E8D30034FEAA}" srcOrd="0" destOrd="0" presId="urn:microsoft.com/office/officeart/2005/8/layout/vList5"/>
    <dgm:cxn modelId="{218CC176-DD88-47C7-B446-8DBE265FBC56}" srcId="{27B52268-D838-4901-B0DA-2BEBA385AE60}" destId="{D825CDEF-24A5-4758-967F-4DCDC7627E59}" srcOrd="0" destOrd="0" parTransId="{D375475A-ABE8-400B-BF0F-2306C74F4E4B}" sibTransId="{3DE6D86D-4E02-47D7-BA08-9D4B7FFF4818}"/>
    <dgm:cxn modelId="{D8235D52-A800-45DA-88C3-D1B8C4A59F8B}" type="presOf" srcId="{C4372ED4-8A34-4D80-A20E-0848C7AC67F8}" destId="{84BFC3C3-CB90-4415-B899-E8644FE85EAF}" srcOrd="0" destOrd="0" presId="urn:microsoft.com/office/officeart/2005/8/layout/vList5"/>
    <dgm:cxn modelId="{969001C1-AA51-498C-A6E2-BA8B76C28022}" srcId="{D825CDEF-24A5-4758-967F-4DCDC7627E59}" destId="{C4372ED4-8A34-4D80-A20E-0848C7AC67F8}" srcOrd="0" destOrd="0" parTransId="{4E0B1FAA-0166-4CAB-A892-C97BA5FEB335}" sibTransId="{F25D77F5-18B2-4F19-BC66-0573C7A61AD1}"/>
    <dgm:cxn modelId="{09C57701-132B-47A0-B1CA-4F8C5A2BA542}" type="presParOf" srcId="{2752FCC4-4E4A-4174-9E82-E6C1300F510B}" destId="{D1C9C3D2-DD87-443A-A214-17461C957A72}" srcOrd="0" destOrd="0" presId="urn:microsoft.com/office/officeart/2005/8/layout/vList5"/>
    <dgm:cxn modelId="{645C3EDA-CF14-4300-97B3-602B98CAAD84}" type="presParOf" srcId="{D1C9C3D2-DD87-443A-A214-17461C957A72}" destId="{5E2D715A-96AB-4437-B5DD-EB8931154890}" srcOrd="0" destOrd="0" presId="urn:microsoft.com/office/officeart/2005/8/layout/vList5"/>
    <dgm:cxn modelId="{B5B40B0C-15BB-4B17-A108-57BDD7FD6510}" type="presParOf" srcId="{D1C9C3D2-DD87-443A-A214-17461C957A72}" destId="{84BFC3C3-CB90-4415-B899-E8644FE85EAF}" srcOrd="1" destOrd="0" presId="urn:microsoft.com/office/officeart/2005/8/layout/vList5"/>
    <dgm:cxn modelId="{B0192B38-666B-4090-A43E-92CAD58C7872}" type="presParOf" srcId="{2752FCC4-4E4A-4174-9E82-E6C1300F510B}" destId="{42957EA4-6AA1-4734-886C-9D3D15954CE9}" srcOrd="1" destOrd="0" presId="urn:microsoft.com/office/officeart/2005/8/layout/vList5"/>
    <dgm:cxn modelId="{5520985A-5FD2-4C62-9D15-7F735723B474}" type="presParOf" srcId="{2752FCC4-4E4A-4174-9E82-E6C1300F510B}" destId="{D5BB18EF-D947-478D-99CB-F6B20893A6CF}" srcOrd="2" destOrd="0" presId="urn:microsoft.com/office/officeart/2005/8/layout/vList5"/>
    <dgm:cxn modelId="{B5C81654-3735-4DDD-BB35-62B5F7D77BAC}" type="presParOf" srcId="{D5BB18EF-D947-478D-99CB-F6B20893A6CF}" destId="{556F031E-D283-48CB-930D-E8D30034FEAA}" srcOrd="0" destOrd="0" presId="urn:microsoft.com/office/officeart/2005/8/layout/vList5"/>
    <dgm:cxn modelId="{E3AB3DC0-6390-4E00-997E-0A1D039B319A}" type="presParOf" srcId="{D5BB18EF-D947-478D-99CB-F6B20893A6CF}" destId="{FECBFFFE-5CAD-4CD5-AB8E-C8DC60F93037}" srcOrd="1" destOrd="0" presId="urn:microsoft.com/office/officeart/2005/8/layout/vList5"/>
    <dgm:cxn modelId="{94CB0F8E-082A-4B91-8414-EAC6A55241AB}" type="presParOf" srcId="{2752FCC4-4E4A-4174-9E82-E6C1300F510B}" destId="{46F94EDA-85BC-4AB3-AF34-5785BBB349DB}" srcOrd="3" destOrd="0" presId="urn:microsoft.com/office/officeart/2005/8/layout/vList5"/>
    <dgm:cxn modelId="{EB710E33-180A-4FD1-B55C-AB11ADEF2D18}" type="presParOf" srcId="{2752FCC4-4E4A-4174-9E82-E6C1300F510B}" destId="{44C12953-BE66-4688-BB4D-680601AB04FF}" srcOrd="4" destOrd="0" presId="urn:microsoft.com/office/officeart/2005/8/layout/vList5"/>
    <dgm:cxn modelId="{AB5BF8FA-8BE8-4E9A-85F7-2047A2BE5712}" type="presParOf" srcId="{44C12953-BE66-4688-BB4D-680601AB04FF}" destId="{E02215CB-675E-4271-AE3E-1EEC7D783E7C}" srcOrd="0" destOrd="0" presId="urn:microsoft.com/office/officeart/2005/8/layout/vList5"/>
    <dgm:cxn modelId="{6A8D2A43-7686-4357-9156-0556720F3727}" type="presParOf" srcId="{44C12953-BE66-4688-BB4D-680601AB04FF}" destId="{A63D554A-A729-4AED-AA07-55DE51EE26B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2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7B52268-D838-4901-B0DA-2BEBA385AE60}" type="doc">
      <dgm:prSet loTypeId="urn:microsoft.com/office/officeart/2005/8/layout/vList5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825CDEF-24A5-4758-967F-4DCDC7627E59}">
      <dgm:prSet phldrT="[Text]"/>
      <dgm:spPr/>
      <dgm:t>
        <a:bodyPr/>
        <a:lstStyle/>
        <a:p>
          <a:r>
            <a:rPr lang="cs-CZ" dirty="0" smtClean="0"/>
            <a:t>a)</a:t>
          </a:r>
          <a:endParaRPr lang="cs-CZ" dirty="0"/>
        </a:p>
      </dgm:t>
    </dgm:pt>
    <dgm:pt modelId="{D375475A-ABE8-400B-BF0F-2306C74F4E4B}" type="parTrans" cxnId="{218CC176-DD88-47C7-B446-8DBE265FBC56}">
      <dgm:prSet/>
      <dgm:spPr/>
      <dgm:t>
        <a:bodyPr/>
        <a:lstStyle/>
        <a:p>
          <a:endParaRPr lang="cs-CZ"/>
        </a:p>
      </dgm:t>
    </dgm:pt>
    <dgm:pt modelId="{3DE6D86D-4E02-47D7-BA08-9D4B7FFF4818}" type="sibTrans" cxnId="{218CC176-DD88-47C7-B446-8DBE265FBC56}">
      <dgm:prSet/>
      <dgm:spPr/>
      <dgm:t>
        <a:bodyPr/>
        <a:lstStyle/>
        <a:p>
          <a:endParaRPr lang="cs-CZ"/>
        </a:p>
      </dgm:t>
    </dgm:pt>
    <dgm:pt modelId="{C4372ED4-8A34-4D80-A20E-0848C7AC67F8}">
      <dgm:prSet phldrT="[Text]" custT="1"/>
      <dgm:spPr/>
      <dgm:t>
        <a:bodyPr/>
        <a:lstStyle/>
        <a:p>
          <a:r>
            <a:rPr lang="cs-CZ" sz="1600" dirty="0" smtClean="0"/>
            <a:t>Mojmír I.</a:t>
          </a:r>
          <a:endParaRPr lang="cs-CZ" sz="1600" dirty="0"/>
        </a:p>
      </dgm:t>
    </dgm:pt>
    <dgm:pt modelId="{4E0B1FAA-0166-4CAB-A892-C97BA5FEB335}" type="parTrans" cxnId="{969001C1-AA51-498C-A6E2-BA8B76C28022}">
      <dgm:prSet/>
      <dgm:spPr/>
      <dgm:t>
        <a:bodyPr/>
        <a:lstStyle/>
        <a:p>
          <a:endParaRPr lang="cs-CZ"/>
        </a:p>
      </dgm:t>
    </dgm:pt>
    <dgm:pt modelId="{F25D77F5-18B2-4F19-BC66-0573C7A61AD1}" type="sibTrans" cxnId="{969001C1-AA51-498C-A6E2-BA8B76C28022}">
      <dgm:prSet/>
      <dgm:spPr/>
      <dgm:t>
        <a:bodyPr/>
        <a:lstStyle/>
        <a:p>
          <a:endParaRPr lang="cs-CZ"/>
        </a:p>
      </dgm:t>
    </dgm:pt>
    <dgm:pt modelId="{2752FCC4-4E4A-4174-9E82-E6C1300F510B}" type="pres">
      <dgm:prSet presAssocID="{27B52268-D838-4901-B0DA-2BEBA385AE6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1C9C3D2-DD87-443A-A214-17461C957A72}" type="pres">
      <dgm:prSet presAssocID="{D825CDEF-24A5-4758-967F-4DCDC7627E59}" presName="linNode" presStyleCnt="0"/>
      <dgm:spPr/>
    </dgm:pt>
    <dgm:pt modelId="{5E2D715A-96AB-4437-B5DD-EB8931154890}" type="pres">
      <dgm:prSet presAssocID="{D825CDEF-24A5-4758-967F-4DCDC7627E59}" presName="parentText" presStyleLbl="node1" presStyleIdx="0" presStyleCnt="1" custScaleX="20169" custScaleY="82123" custLinFactNeighborX="-50416" custLinFactNeighborY="-15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BFC3C3-CB90-4415-B899-E8644FE85EAF}" type="pres">
      <dgm:prSet presAssocID="{D825CDEF-24A5-4758-967F-4DCDC7627E59}" presName="descendantText" presStyleLbl="alignAccFollowNode1" presStyleIdx="0" presStyleCnt="1" custScaleX="30763" custLinFactNeighborX="-91875" custLinFactNeighborY="417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466BAE8-2025-4046-A3CA-9957ECA0A2C5}" type="presOf" srcId="{27B52268-D838-4901-B0DA-2BEBA385AE60}" destId="{2752FCC4-4E4A-4174-9E82-E6C1300F510B}" srcOrd="0" destOrd="0" presId="urn:microsoft.com/office/officeart/2005/8/layout/vList5"/>
    <dgm:cxn modelId="{74F4C43A-F079-4E89-A237-2D76F9570AB5}" type="presOf" srcId="{D825CDEF-24A5-4758-967F-4DCDC7627E59}" destId="{5E2D715A-96AB-4437-B5DD-EB8931154890}" srcOrd="0" destOrd="0" presId="urn:microsoft.com/office/officeart/2005/8/layout/vList5"/>
    <dgm:cxn modelId="{84EE0D26-EA6E-4211-B7FA-1D374159AA00}" type="presOf" srcId="{C4372ED4-8A34-4D80-A20E-0848C7AC67F8}" destId="{84BFC3C3-CB90-4415-B899-E8644FE85EAF}" srcOrd="0" destOrd="0" presId="urn:microsoft.com/office/officeart/2005/8/layout/vList5"/>
    <dgm:cxn modelId="{969001C1-AA51-498C-A6E2-BA8B76C28022}" srcId="{D825CDEF-24A5-4758-967F-4DCDC7627E59}" destId="{C4372ED4-8A34-4D80-A20E-0848C7AC67F8}" srcOrd="0" destOrd="0" parTransId="{4E0B1FAA-0166-4CAB-A892-C97BA5FEB335}" sibTransId="{F25D77F5-18B2-4F19-BC66-0573C7A61AD1}"/>
    <dgm:cxn modelId="{218CC176-DD88-47C7-B446-8DBE265FBC56}" srcId="{27B52268-D838-4901-B0DA-2BEBA385AE60}" destId="{D825CDEF-24A5-4758-967F-4DCDC7627E59}" srcOrd="0" destOrd="0" parTransId="{D375475A-ABE8-400B-BF0F-2306C74F4E4B}" sibTransId="{3DE6D86D-4E02-47D7-BA08-9D4B7FFF4818}"/>
    <dgm:cxn modelId="{5CFDA833-CEB5-4DB5-B51C-2EDF41B2B5CF}" type="presParOf" srcId="{2752FCC4-4E4A-4174-9E82-E6C1300F510B}" destId="{D1C9C3D2-DD87-443A-A214-17461C957A72}" srcOrd="0" destOrd="0" presId="urn:microsoft.com/office/officeart/2005/8/layout/vList5"/>
    <dgm:cxn modelId="{0DA1F700-9A21-4769-870A-EC92223E2F03}" type="presParOf" srcId="{D1C9C3D2-DD87-443A-A214-17461C957A72}" destId="{5E2D715A-96AB-4437-B5DD-EB8931154890}" srcOrd="0" destOrd="0" presId="urn:microsoft.com/office/officeart/2005/8/layout/vList5"/>
    <dgm:cxn modelId="{80158C24-F4C8-42D2-8D6E-31E3621DC93B}" type="presParOf" srcId="{D1C9C3D2-DD87-443A-A214-17461C957A72}" destId="{84BFC3C3-CB90-4415-B899-E8644FE85EA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7B52268-D838-4901-B0DA-2BEBA385AE60}" type="doc">
      <dgm:prSet loTypeId="urn:microsoft.com/office/officeart/2005/8/layout/vList5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825CDEF-24A5-4758-967F-4DCDC7627E59}">
      <dgm:prSet phldrT="[Text]"/>
      <dgm:spPr/>
      <dgm:t>
        <a:bodyPr/>
        <a:lstStyle/>
        <a:p>
          <a:r>
            <a:rPr lang="cs-CZ" dirty="0" smtClean="0"/>
            <a:t>a)</a:t>
          </a:r>
          <a:endParaRPr lang="cs-CZ" dirty="0"/>
        </a:p>
      </dgm:t>
    </dgm:pt>
    <dgm:pt modelId="{D375475A-ABE8-400B-BF0F-2306C74F4E4B}" type="parTrans" cxnId="{218CC176-DD88-47C7-B446-8DBE265FBC56}">
      <dgm:prSet/>
      <dgm:spPr/>
      <dgm:t>
        <a:bodyPr/>
        <a:lstStyle/>
        <a:p>
          <a:endParaRPr lang="cs-CZ"/>
        </a:p>
      </dgm:t>
    </dgm:pt>
    <dgm:pt modelId="{3DE6D86D-4E02-47D7-BA08-9D4B7FFF4818}" type="sibTrans" cxnId="{218CC176-DD88-47C7-B446-8DBE265FBC56}">
      <dgm:prSet/>
      <dgm:spPr/>
      <dgm:t>
        <a:bodyPr/>
        <a:lstStyle/>
        <a:p>
          <a:endParaRPr lang="cs-CZ"/>
        </a:p>
      </dgm:t>
    </dgm:pt>
    <dgm:pt modelId="{C4372ED4-8A34-4D80-A20E-0848C7AC67F8}">
      <dgm:prSet phldrT="[Text]" custT="1"/>
      <dgm:spPr/>
      <dgm:t>
        <a:bodyPr/>
        <a:lstStyle/>
        <a:p>
          <a:r>
            <a:rPr lang="cs-CZ" sz="1600" dirty="0" smtClean="0"/>
            <a:t>Mojmír I.</a:t>
          </a:r>
          <a:endParaRPr lang="cs-CZ" sz="1600" dirty="0"/>
        </a:p>
      </dgm:t>
    </dgm:pt>
    <dgm:pt modelId="{4E0B1FAA-0166-4CAB-A892-C97BA5FEB335}" type="parTrans" cxnId="{969001C1-AA51-498C-A6E2-BA8B76C28022}">
      <dgm:prSet/>
      <dgm:spPr/>
      <dgm:t>
        <a:bodyPr/>
        <a:lstStyle/>
        <a:p>
          <a:endParaRPr lang="cs-CZ"/>
        </a:p>
      </dgm:t>
    </dgm:pt>
    <dgm:pt modelId="{F25D77F5-18B2-4F19-BC66-0573C7A61AD1}" type="sibTrans" cxnId="{969001C1-AA51-498C-A6E2-BA8B76C28022}">
      <dgm:prSet/>
      <dgm:spPr/>
      <dgm:t>
        <a:bodyPr/>
        <a:lstStyle/>
        <a:p>
          <a:endParaRPr lang="cs-CZ"/>
        </a:p>
      </dgm:t>
    </dgm:pt>
    <dgm:pt modelId="{2752FCC4-4E4A-4174-9E82-E6C1300F510B}" type="pres">
      <dgm:prSet presAssocID="{27B52268-D838-4901-B0DA-2BEBA385AE6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1C9C3D2-DD87-443A-A214-17461C957A72}" type="pres">
      <dgm:prSet presAssocID="{D825CDEF-24A5-4758-967F-4DCDC7627E59}" presName="linNode" presStyleCnt="0"/>
      <dgm:spPr/>
    </dgm:pt>
    <dgm:pt modelId="{5E2D715A-96AB-4437-B5DD-EB8931154890}" type="pres">
      <dgm:prSet presAssocID="{D825CDEF-24A5-4758-967F-4DCDC7627E59}" presName="parentText" presStyleLbl="node1" presStyleIdx="0" presStyleCnt="1" custScaleX="20169" custLinFactNeighborX="-50416" custLinFactNeighborY="-15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BFC3C3-CB90-4415-B899-E8644FE85EAF}" type="pres">
      <dgm:prSet presAssocID="{D825CDEF-24A5-4758-967F-4DCDC7627E59}" presName="descendantText" presStyleLbl="alignAccFollowNode1" presStyleIdx="0" presStyleCnt="1" custScaleX="30763" custLinFactNeighborX="-91875" custLinFactNeighborY="417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B8B693-0FE9-4103-9A94-CF941038D5FF}" type="presOf" srcId="{27B52268-D838-4901-B0DA-2BEBA385AE60}" destId="{2752FCC4-4E4A-4174-9E82-E6C1300F510B}" srcOrd="0" destOrd="0" presId="urn:microsoft.com/office/officeart/2005/8/layout/vList5"/>
    <dgm:cxn modelId="{89928EA6-6E60-4D9C-9F20-D0624962D5DA}" type="presOf" srcId="{D825CDEF-24A5-4758-967F-4DCDC7627E59}" destId="{5E2D715A-96AB-4437-B5DD-EB8931154890}" srcOrd="0" destOrd="0" presId="urn:microsoft.com/office/officeart/2005/8/layout/vList5"/>
    <dgm:cxn modelId="{06EFB5DF-F3E9-4CF3-90CE-22C81E5C07BE}" type="presOf" srcId="{C4372ED4-8A34-4D80-A20E-0848C7AC67F8}" destId="{84BFC3C3-CB90-4415-B899-E8644FE85EAF}" srcOrd="0" destOrd="0" presId="urn:microsoft.com/office/officeart/2005/8/layout/vList5"/>
    <dgm:cxn modelId="{969001C1-AA51-498C-A6E2-BA8B76C28022}" srcId="{D825CDEF-24A5-4758-967F-4DCDC7627E59}" destId="{C4372ED4-8A34-4D80-A20E-0848C7AC67F8}" srcOrd="0" destOrd="0" parTransId="{4E0B1FAA-0166-4CAB-A892-C97BA5FEB335}" sibTransId="{F25D77F5-18B2-4F19-BC66-0573C7A61AD1}"/>
    <dgm:cxn modelId="{218CC176-DD88-47C7-B446-8DBE265FBC56}" srcId="{27B52268-D838-4901-B0DA-2BEBA385AE60}" destId="{D825CDEF-24A5-4758-967F-4DCDC7627E59}" srcOrd="0" destOrd="0" parTransId="{D375475A-ABE8-400B-BF0F-2306C74F4E4B}" sibTransId="{3DE6D86D-4E02-47D7-BA08-9D4B7FFF4818}"/>
    <dgm:cxn modelId="{2724DB3D-9A29-4873-92E0-AEEC16D36D9A}" type="presParOf" srcId="{2752FCC4-4E4A-4174-9E82-E6C1300F510B}" destId="{D1C9C3D2-DD87-443A-A214-17461C957A72}" srcOrd="0" destOrd="0" presId="urn:microsoft.com/office/officeart/2005/8/layout/vList5"/>
    <dgm:cxn modelId="{2C2369AF-8E2B-4840-87FE-BACC54275FE4}" type="presParOf" srcId="{D1C9C3D2-DD87-443A-A214-17461C957A72}" destId="{5E2D715A-96AB-4437-B5DD-EB8931154890}" srcOrd="0" destOrd="0" presId="urn:microsoft.com/office/officeart/2005/8/layout/vList5"/>
    <dgm:cxn modelId="{07D44E54-AAD4-40FF-AD15-7AFE1C892E09}" type="presParOf" srcId="{D1C9C3D2-DD87-443A-A214-17461C957A72}" destId="{84BFC3C3-CB90-4415-B899-E8644FE85EA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7B52268-D838-4901-B0DA-2BEBA385AE60}" type="doc">
      <dgm:prSet loTypeId="urn:microsoft.com/office/officeart/2005/8/layout/vList5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8198240-D8E9-4CD0-BD42-8B22CD6AF6A4}">
      <dgm:prSet phldrT="[Text]"/>
      <dgm:spPr/>
      <dgm:t>
        <a:bodyPr/>
        <a:lstStyle/>
        <a:p>
          <a:r>
            <a:rPr lang="cs-CZ" dirty="0" smtClean="0"/>
            <a:t>b)</a:t>
          </a:r>
          <a:endParaRPr lang="cs-CZ" dirty="0"/>
        </a:p>
      </dgm:t>
    </dgm:pt>
    <dgm:pt modelId="{6CB0E3BD-3E8C-4945-A44D-783BC2C2B555}" type="parTrans" cxnId="{E9E9DF6E-8A03-4082-B1D4-844CEB0A72D1}">
      <dgm:prSet/>
      <dgm:spPr/>
      <dgm:t>
        <a:bodyPr/>
        <a:lstStyle/>
        <a:p>
          <a:endParaRPr lang="cs-CZ"/>
        </a:p>
      </dgm:t>
    </dgm:pt>
    <dgm:pt modelId="{4908B913-351E-4982-BA36-77933EEF9E80}" type="sibTrans" cxnId="{E9E9DF6E-8A03-4082-B1D4-844CEB0A72D1}">
      <dgm:prSet/>
      <dgm:spPr/>
      <dgm:t>
        <a:bodyPr/>
        <a:lstStyle/>
        <a:p>
          <a:endParaRPr lang="cs-CZ"/>
        </a:p>
      </dgm:t>
    </dgm:pt>
    <dgm:pt modelId="{D0DC793E-0051-4AF5-8D6A-2E5277382B73}">
      <dgm:prSet phldrT="[Text]" custT="1"/>
      <dgm:spPr/>
      <dgm:t>
        <a:bodyPr/>
        <a:lstStyle/>
        <a:p>
          <a:r>
            <a:rPr lang="cs-CZ" sz="1600" dirty="0" smtClean="0"/>
            <a:t> Rastislav </a:t>
          </a:r>
          <a:endParaRPr lang="cs-CZ" sz="1600" dirty="0"/>
        </a:p>
      </dgm:t>
    </dgm:pt>
    <dgm:pt modelId="{51F7713F-7BFC-4C34-A766-AA6BB92BFDF2}" type="parTrans" cxnId="{1ACA7DC7-1D69-49DA-B93B-04544609C3F1}">
      <dgm:prSet/>
      <dgm:spPr/>
      <dgm:t>
        <a:bodyPr/>
        <a:lstStyle/>
        <a:p>
          <a:endParaRPr lang="cs-CZ"/>
        </a:p>
      </dgm:t>
    </dgm:pt>
    <dgm:pt modelId="{A92AE40A-2337-4BFD-B1AF-B4CC45CDC48A}" type="sibTrans" cxnId="{1ACA7DC7-1D69-49DA-B93B-04544609C3F1}">
      <dgm:prSet/>
      <dgm:spPr/>
      <dgm:t>
        <a:bodyPr/>
        <a:lstStyle/>
        <a:p>
          <a:endParaRPr lang="cs-CZ"/>
        </a:p>
      </dgm:t>
    </dgm:pt>
    <dgm:pt modelId="{2752FCC4-4E4A-4174-9E82-E6C1300F510B}" type="pres">
      <dgm:prSet presAssocID="{27B52268-D838-4901-B0DA-2BEBA385AE6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5BB18EF-D947-478D-99CB-F6B20893A6CF}" type="pres">
      <dgm:prSet presAssocID="{68198240-D8E9-4CD0-BD42-8B22CD6AF6A4}" presName="linNode" presStyleCnt="0"/>
      <dgm:spPr/>
    </dgm:pt>
    <dgm:pt modelId="{556F031E-D283-48CB-930D-E8D30034FEAA}" type="pres">
      <dgm:prSet presAssocID="{68198240-D8E9-4CD0-BD42-8B22CD6AF6A4}" presName="parentText" presStyleLbl="node1" presStyleIdx="0" presStyleCnt="1" custScaleX="20916" custScaleY="81818" custLinFactNeighborX="-697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CBFFFE-5CAD-4CD5-AB8E-C8DC60F93037}" type="pres">
      <dgm:prSet presAssocID="{68198240-D8E9-4CD0-BD42-8B22CD6AF6A4}" presName="descendantText" presStyleLbl="alignAccFollowNode1" presStyleIdx="0" presStyleCnt="1" custScaleX="33035" custLinFactNeighborX="-11093" custLinFactNeighborY="-11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1A7258B-5846-49EF-9F4C-5B15B623C97F}" type="presOf" srcId="{27B52268-D838-4901-B0DA-2BEBA385AE60}" destId="{2752FCC4-4E4A-4174-9E82-E6C1300F510B}" srcOrd="0" destOrd="0" presId="urn:microsoft.com/office/officeart/2005/8/layout/vList5"/>
    <dgm:cxn modelId="{3547094D-C52E-49D3-985F-E624BCB7A571}" type="presOf" srcId="{68198240-D8E9-4CD0-BD42-8B22CD6AF6A4}" destId="{556F031E-D283-48CB-930D-E8D30034FEAA}" srcOrd="0" destOrd="0" presId="urn:microsoft.com/office/officeart/2005/8/layout/vList5"/>
    <dgm:cxn modelId="{1ACA7DC7-1D69-49DA-B93B-04544609C3F1}" srcId="{68198240-D8E9-4CD0-BD42-8B22CD6AF6A4}" destId="{D0DC793E-0051-4AF5-8D6A-2E5277382B73}" srcOrd="0" destOrd="0" parTransId="{51F7713F-7BFC-4C34-A766-AA6BB92BFDF2}" sibTransId="{A92AE40A-2337-4BFD-B1AF-B4CC45CDC48A}"/>
    <dgm:cxn modelId="{E9E9DF6E-8A03-4082-B1D4-844CEB0A72D1}" srcId="{27B52268-D838-4901-B0DA-2BEBA385AE60}" destId="{68198240-D8E9-4CD0-BD42-8B22CD6AF6A4}" srcOrd="0" destOrd="0" parTransId="{6CB0E3BD-3E8C-4945-A44D-783BC2C2B555}" sibTransId="{4908B913-351E-4982-BA36-77933EEF9E80}"/>
    <dgm:cxn modelId="{B3E58C27-89D0-4A5B-8FA3-BF497DEBBF0F}" type="presOf" srcId="{D0DC793E-0051-4AF5-8D6A-2E5277382B73}" destId="{FECBFFFE-5CAD-4CD5-AB8E-C8DC60F93037}" srcOrd="0" destOrd="0" presId="urn:microsoft.com/office/officeart/2005/8/layout/vList5"/>
    <dgm:cxn modelId="{15D61E36-9B58-4AFC-8790-8C3E17FA98A7}" type="presParOf" srcId="{2752FCC4-4E4A-4174-9E82-E6C1300F510B}" destId="{D5BB18EF-D947-478D-99CB-F6B20893A6CF}" srcOrd="0" destOrd="0" presId="urn:microsoft.com/office/officeart/2005/8/layout/vList5"/>
    <dgm:cxn modelId="{14991ABC-8C34-4CBD-A18A-7FA1EC656F67}" type="presParOf" srcId="{D5BB18EF-D947-478D-99CB-F6B20893A6CF}" destId="{556F031E-D283-48CB-930D-E8D30034FEAA}" srcOrd="0" destOrd="0" presId="urn:microsoft.com/office/officeart/2005/8/layout/vList5"/>
    <dgm:cxn modelId="{4C70F8EB-4ADF-462D-9704-6C3AF9728914}" type="presParOf" srcId="{D5BB18EF-D947-478D-99CB-F6B20893A6CF}" destId="{FECBFFFE-5CAD-4CD5-AB8E-C8DC60F9303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7B52268-D838-4901-B0DA-2BEBA385AE60}" type="doc">
      <dgm:prSet loTypeId="urn:microsoft.com/office/officeart/2005/8/layout/vList5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8198240-D8E9-4CD0-BD42-8B22CD6AF6A4}">
      <dgm:prSet phldrT="[Text]"/>
      <dgm:spPr/>
      <dgm:t>
        <a:bodyPr/>
        <a:lstStyle/>
        <a:p>
          <a:r>
            <a:rPr lang="cs-CZ" dirty="0" smtClean="0"/>
            <a:t>b)</a:t>
          </a:r>
          <a:endParaRPr lang="cs-CZ" dirty="0"/>
        </a:p>
      </dgm:t>
    </dgm:pt>
    <dgm:pt modelId="{6CB0E3BD-3E8C-4945-A44D-783BC2C2B555}" type="parTrans" cxnId="{E9E9DF6E-8A03-4082-B1D4-844CEB0A72D1}">
      <dgm:prSet/>
      <dgm:spPr/>
      <dgm:t>
        <a:bodyPr/>
        <a:lstStyle/>
        <a:p>
          <a:endParaRPr lang="cs-CZ"/>
        </a:p>
      </dgm:t>
    </dgm:pt>
    <dgm:pt modelId="{4908B913-351E-4982-BA36-77933EEF9E80}" type="sibTrans" cxnId="{E9E9DF6E-8A03-4082-B1D4-844CEB0A72D1}">
      <dgm:prSet/>
      <dgm:spPr/>
      <dgm:t>
        <a:bodyPr/>
        <a:lstStyle/>
        <a:p>
          <a:endParaRPr lang="cs-CZ"/>
        </a:p>
      </dgm:t>
    </dgm:pt>
    <dgm:pt modelId="{D0DC793E-0051-4AF5-8D6A-2E5277382B73}">
      <dgm:prSet phldrT="[Text]" custT="1"/>
      <dgm:spPr/>
      <dgm:t>
        <a:bodyPr/>
        <a:lstStyle/>
        <a:p>
          <a:r>
            <a:rPr lang="cs-CZ" sz="1600" dirty="0" smtClean="0"/>
            <a:t> Rastislav </a:t>
          </a:r>
          <a:endParaRPr lang="cs-CZ" sz="1600" dirty="0"/>
        </a:p>
      </dgm:t>
    </dgm:pt>
    <dgm:pt modelId="{51F7713F-7BFC-4C34-A766-AA6BB92BFDF2}" type="parTrans" cxnId="{1ACA7DC7-1D69-49DA-B93B-04544609C3F1}">
      <dgm:prSet/>
      <dgm:spPr/>
      <dgm:t>
        <a:bodyPr/>
        <a:lstStyle/>
        <a:p>
          <a:endParaRPr lang="cs-CZ"/>
        </a:p>
      </dgm:t>
    </dgm:pt>
    <dgm:pt modelId="{A92AE40A-2337-4BFD-B1AF-B4CC45CDC48A}" type="sibTrans" cxnId="{1ACA7DC7-1D69-49DA-B93B-04544609C3F1}">
      <dgm:prSet/>
      <dgm:spPr/>
      <dgm:t>
        <a:bodyPr/>
        <a:lstStyle/>
        <a:p>
          <a:endParaRPr lang="cs-CZ"/>
        </a:p>
      </dgm:t>
    </dgm:pt>
    <dgm:pt modelId="{2752FCC4-4E4A-4174-9E82-E6C1300F510B}" type="pres">
      <dgm:prSet presAssocID="{27B52268-D838-4901-B0DA-2BEBA385AE6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5BB18EF-D947-478D-99CB-F6B20893A6CF}" type="pres">
      <dgm:prSet presAssocID="{68198240-D8E9-4CD0-BD42-8B22CD6AF6A4}" presName="linNode" presStyleCnt="0"/>
      <dgm:spPr/>
    </dgm:pt>
    <dgm:pt modelId="{556F031E-D283-48CB-930D-E8D30034FEAA}" type="pres">
      <dgm:prSet presAssocID="{68198240-D8E9-4CD0-BD42-8B22CD6AF6A4}" presName="parentText" presStyleLbl="node1" presStyleIdx="0" presStyleCnt="1" custScaleX="20916" custScaleY="100000" custLinFactY="-5152" custLinFactNeighborX="-6313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CBFFFE-5CAD-4CD5-AB8E-C8DC60F93037}" type="pres">
      <dgm:prSet presAssocID="{68198240-D8E9-4CD0-BD42-8B22CD6AF6A4}" presName="descendantText" presStyleLbl="alignAccFollowNode1" presStyleIdx="0" presStyleCnt="1" custScaleX="33035" custLinFactY="-27075" custLinFactNeighborX="-11977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A07BF06-2BAD-4FDB-8117-220FB7AB5DEE}" type="presOf" srcId="{27B52268-D838-4901-B0DA-2BEBA385AE60}" destId="{2752FCC4-4E4A-4174-9E82-E6C1300F510B}" srcOrd="0" destOrd="0" presId="urn:microsoft.com/office/officeart/2005/8/layout/vList5"/>
    <dgm:cxn modelId="{19BBACDA-B671-4C6B-8490-C88FA8EE66DF}" type="presOf" srcId="{D0DC793E-0051-4AF5-8D6A-2E5277382B73}" destId="{FECBFFFE-5CAD-4CD5-AB8E-C8DC60F93037}" srcOrd="0" destOrd="0" presId="urn:microsoft.com/office/officeart/2005/8/layout/vList5"/>
    <dgm:cxn modelId="{1ACA7DC7-1D69-49DA-B93B-04544609C3F1}" srcId="{68198240-D8E9-4CD0-BD42-8B22CD6AF6A4}" destId="{D0DC793E-0051-4AF5-8D6A-2E5277382B73}" srcOrd="0" destOrd="0" parTransId="{51F7713F-7BFC-4C34-A766-AA6BB92BFDF2}" sibTransId="{A92AE40A-2337-4BFD-B1AF-B4CC45CDC48A}"/>
    <dgm:cxn modelId="{E9E9DF6E-8A03-4082-B1D4-844CEB0A72D1}" srcId="{27B52268-D838-4901-B0DA-2BEBA385AE60}" destId="{68198240-D8E9-4CD0-BD42-8B22CD6AF6A4}" srcOrd="0" destOrd="0" parTransId="{6CB0E3BD-3E8C-4945-A44D-783BC2C2B555}" sibTransId="{4908B913-351E-4982-BA36-77933EEF9E80}"/>
    <dgm:cxn modelId="{1F71D18B-64E4-4FCC-817D-100484D0746D}" type="presOf" srcId="{68198240-D8E9-4CD0-BD42-8B22CD6AF6A4}" destId="{556F031E-D283-48CB-930D-E8D30034FEAA}" srcOrd="0" destOrd="0" presId="urn:microsoft.com/office/officeart/2005/8/layout/vList5"/>
    <dgm:cxn modelId="{04470C88-28DF-4DE4-9397-F0D3D4CB64CC}" type="presParOf" srcId="{2752FCC4-4E4A-4174-9E82-E6C1300F510B}" destId="{D5BB18EF-D947-478D-99CB-F6B20893A6CF}" srcOrd="0" destOrd="0" presId="urn:microsoft.com/office/officeart/2005/8/layout/vList5"/>
    <dgm:cxn modelId="{771974D0-FAC2-4E75-9C99-DC20733D8509}" type="presParOf" srcId="{D5BB18EF-D947-478D-99CB-F6B20893A6CF}" destId="{556F031E-D283-48CB-930D-E8D30034FEAA}" srcOrd="0" destOrd="0" presId="urn:microsoft.com/office/officeart/2005/8/layout/vList5"/>
    <dgm:cxn modelId="{23C21B6A-691D-4CD3-95D4-612860172EB8}" type="presParOf" srcId="{D5BB18EF-D947-478D-99CB-F6B20893A6CF}" destId="{FECBFFFE-5CAD-4CD5-AB8E-C8DC60F9303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7B52268-D838-4901-B0DA-2BEBA385AE60}" type="doc">
      <dgm:prSet loTypeId="urn:microsoft.com/office/officeart/2005/8/layout/vList5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809DA27-0AE0-4E4F-A127-8BAAE6368491}">
      <dgm:prSet phldrT="[Text]"/>
      <dgm:spPr/>
      <dgm:t>
        <a:bodyPr/>
        <a:lstStyle/>
        <a:p>
          <a:r>
            <a:rPr lang="cs-CZ" dirty="0" smtClean="0"/>
            <a:t>c)</a:t>
          </a:r>
          <a:endParaRPr lang="cs-CZ" dirty="0"/>
        </a:p>
      </dgm:t>
    </dgm:pt>
    <dgm:pt modelId="{0E2B44AD-54FE-49D1-AF84-65728ED5FCFB}" type="parTrans" cxnId="{EF999A10-0D5C-486B-AC98-24C5F1B1099B}">
      <dgm:prSet/>
      <dgm:spPr/>
      <dgm:t>
        <a:bodyPr/>
        <a:lstStyle/>
        <a:p>
          <a:endParaRPr lang="cs-CZ"/>
        </a:p>
      </dgm:t>
    </dgm:pt>
    <dgm:pt modelId="{79809924-4F5C-4A8D-853F-326ED410BC16}" type="sibTrans" cxnId="{EF999A10-0D5C-486B-AC98-24C5F1B1099B}">
      <dgm:prSet/>
      <dgm:spPr/>
      <dgm:t>
        <a:bodyPr/>
        <a:lstStyle/>
        <a:p>
          <a:endParaRPr lang="cs-CZ"/>
        </a:p>
      </dgm:t>
    </dgm:pt>
    <dgm:pt modelId="{880E50F7-FA88-4487-9CDA-F6351037D141}">
      <dgm:prSet phldrT="[Text]" custT="1"/>
      <dgm:spPr/>
      <dgm:t>
        <a:bodyPr/>
        <a:lstStyle/>
        <a:p>
          <a:r>
            <a:rPr lang="cs-CZ" sz="1600" dirty="0" smtClean="0"/>
            <a:t>Svatopluk</a:t>
          </a:r>
          <a:endParaRPr lang="cs-CZ" sz="1600" dirty="0"/>
        </a:p>
      </dgm:t>
    </dgm:pt>
    <dgm:pt modelId="{FA913B17-2BD9-485D-8E9E-B5910AB2D1B9}" type="parTrans" cxnId="{C820CFFD-9D66-4570-8D89-01A96B2FCA83}">
      <dgm:prSet/>
      <dgm:spPr/>
      <dgm:t>
        <a:bodyPr/>
        <a:lstStyle/>
        <a:p>
          <a:endParaRPr lang="cs-CZ"/>
        </a:p>
      </dgm:t>
    </dgm:pt>
    <dgm:pt modelId="{F7A66B50-0F3D-4C06-A49C-CE24C0B2AE77}" type="sibTrans" cxnId="{C820CFFD-9D66-4570-8D89-01A96B2FCA83}">
      <dgm:prSet/>
      <dgm:spPr/>
      <dgm:t>
        <a:bodyPr/>
        <a:lstStyle/>
        <a:p>
          <a:endParaRPr lang="cs-CZ"/>
        </a:p>
      </dgm:t>
    </dgm:pt>
    <dgm:pt modelId="{2752FCC4-4E4A-4174-9E82-E6C1300F510B}" type="pres">
      <dgm:prSet presAssocID="{27B52268-D838-4901-B0DA-2BEBA385AE6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4C12953-BE66-4688-BB4D-680601AB04FF}" type="pres">
      <dgm:prSet presAssocID="{1809DA27-0AE0-4E4F-A127-8BAAE6368491}" presName="linNode" presStyleCnt="0"/>
      <dgm:spPr/>
    </dgm:pt>
    <dgm:pt modelId="{E02215CB-675E-4271-AE3E-1EEC7D783E7C}" type="pres">
      <dgm:prSet presAssocID="{1809DA27-0AE0-4E4F-A127-8BAAE6368491}" presName="parentText" presStyleLbl="node1" presStyleIdx="0" presStyleCnt="1" custScaleX="21021" custScaleY="81818" custLinFactNeighborX="40311" custLinFactNeighborY="-913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3D554A-A729-4AED-AA07-55DE51EE26BA}" type="pres">
      <dgm:prSet presAssocID="{1809DA27-0AE0-4E4F-A127-8BAAE6368491}" presName="descendantText" presStyleLbl="alignAccFollowNode1" presStyleIdx="0" presStyleCnt="1" custScaleX="33514" custLinFactY="-100000" custLinFactNeighborX="70803" custLinFactNeighborY="-1583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F999A10-0D5C-486B-AC98-24C5F1B1099B}" srcId="{27B52268-D838-4901-B0DA-2BEBA385AE60}" destId="{1809DA27-0AE0-4E4F-A127-8BAAE6368491}" srcOrd="0" destOrd="0" parTransId="{0E2B44AD-54FE-49D1-AF84-65728ED5FCFB}" sibTransId="{79809924-4F5C-4A8D-853F-326ED410BC16}"/>
    <dgm:cxn modelId="{3DDBFD95-BB8B-4FC7-9366-933556D01FCB}" type="presOf" srcId="{27B52268-D838-4901-B0DA-2BEBA385AE60}" destId="{2752FCC4-4E4A-4174-9E82-E6C1300F510B}" srcOrd="0" destOrd="0" presId="urn:microsoft.com/office/officeart/2005/8/layout/vList5"/>
    <dgm:cxn modelId="{C820CFFD-9D66-4570-8D89-01A96B2FCA83}" srcId="{1809DA27-0AE0-4E4F-A127-8BAAE6368491}" destId="{880E50F7-FA88-4487-9CDA-F6351037D141}" srcOrd="0" destOrd="0" parTransId="{FA913B17-2BD9-485D-8E9E-B5910AB2D1B9}" sibTransId="{F7A66B50-0F3D-4C06-A49C-CE24C0B2AE77}"/>
    <dgm:cxn modelId="{8E2494EF-A380-4942-8E70-FEC50C6FA8A0}" type="presOf" srcId="{1809DA27-0AE0-4E4F-A127-8BAAE6368491}" destId="{E02215CB-675E-4271-AE3E-1EEC7D783E7C}" srcOrd="0" destOrd="0" presId="urn:microsoft.com/office/officeart/2005/8/layout/vList5"/>
    <dgm:cxn modelId="{1347482C-9281-4D7B-8595-8FA0D9C49462}" type="presOf" srcId="{880E50F7-FA88-4487-9CDA-F6351037D141}" destId="{A63D554A-A729-4AED-AA07-55DE51EE26BA}" srcOrd="0" destOrd="0" presId="urn:microsoft.com/office/officeart/2005/8/layout/vList5"/>
    <dgm:cxn modelId="{15B947C8-CC80-490F-AE47-88DCF297E309}" type="presParOf" srcId="{2752FCC4-4E4A-4174-9E82-E6C1300F510B}" destId="{44C12953-BE66-4688-BB4D-680601AB04FF}" srcOrd="0" destOrd="0" presId="urn:microsoft.com/office/officeart/2005/8/layout/vList5"/>
    <dgm:cxn modelId="{4AB32BE3-B535-419D-994B-C96AFEA1EB40}" type="presParOf" srcId="{44C12953-BE66-4688-BB4D-680601AB04FF}" destId="{E02215CB-675E-4271-AE3E-1EEC7D783E7C}" srcOrd="0" destOrd="0" presId="urn:microsoft.com/office/officeart/2005/8/layout/vList5"/>
    <dgm:cxn modelId="{08CC6C2C-F482-45B4-A930-BF7942DE12E1}" type="presParOf" srcId="{44C12953-BE66-4688-BB4D-680601AB04FF}" destId="{A63D554A-A729-4AED-AA07-55DE51EE26B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2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45075BE-CC5A-4A6B-81DE-E4DC5987E76D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9349294-5C34-454D-A680-6E240ABD143F}">
      <dgm:prSet phldrT="[Text]"/>
      <dgm:spPr/>
      <dgm:t>
        <a:bodyPr/>
        <a:lstStyle/>
        <a:p>
          <a:r>
            <a:rPr lang="cs-CZ" dirty="0" smtClean="0"/>
            <a:t>Konstantin a </a:t>
          </a:r>
        </a:p>
        <a:p>
          <a:r>
            <a:rPr lang="cs-CZ" dirty="0" smtClean="0"/>
            <a:t>Metoděj</a:t>
          </a:r>
          <a:endParaRPr lang="cs-CZ" dirty="0"/>
        </a:p>
      </dgm:t>
    </dgm:pt>
    <dgm:pt modelId="{8DC4764D-056A-4A01-8140-37EF987D58D3}" type="parTrans" cxnId="{16A9B171-CADB-40B8-97F2-733967A8C5C0}">
      <dgm:prSet/>
      <dgm:spPr/>
      <dgm:t>
        <a:bodyPr/>
        <a:lstStyle/>
        <a:p>
          <a:endParaRPr lang="cs-CZ"/>
        </a:p>
      </dgm:t>
    </dgm:pt>
    <dgm:pt modelId="{E9C99CE8-C28C-46B0-9F95-8C8F1A3A194F}" type="sibTrans" cxnId="{16A9B171-CADB-40B8-97F2-733967A8C5C0}">
      <dgm:prSet/>
      <dgm:spPr/>
      <dgm:t>
        <a:bodyPr/>
        <a:lstStyle/>
        <a:p>
          <a:endParaRPr lang="cs-CZ"/>
        </a:p>
      </dgm:t>
    </dgm:pt>
    <dgm:pt modelId="{2A8DCCDB-1C01-4D03-BB33-A6EFDA7EF526}">
      <dgm:prSet phldrT="[Text]"/>
      <dgm:spPr/>
      <dgm:t>
        <a:bodyPr/>
        <a:lstStyle/>
        <a:p>
          <a:r>
            <a:rPr lang="cs-CZ" dirty="0" smtClean="0"/>
            <a:t>_________________</a:t>
          </a:r>
        </a:p>
        <a:p>
          <a:r>
            <a:rPr lang="cs-CZ" dirty="0" smtClean="0"/>
            <a:t>_________________</a:t>
          </a:r>
        </a:p>
        <a:p>
          <a:r>
            <a:rPr lang="cs-CZ" dirty="0" smtClean="0"/>
            <a:t>_________________</a:t>
          </a:r>
        </a:p>
        <a:p>
          <a:r>
            <a:rPr lang="cs-CZ" dirty="0" smtClean="0"/>
            <a:t>______________</a:t>
          </a:r>
          <a:endParaRPr lang="cs-CZ" dirty="0"/>
        </a:p>
      </dgm:t>
    </dgm:pt>
    <dgm:pt modelId="{B0AF87C5-D885-499D-895B-DAE818B965EF}" type="parTrans" cxnId="{D20C52EC-BC1E-4957-A8FE-2195F6DDDE4C}">
      <dgm:prSet/>
      <dgm:spPr/>
      <dgm:t>
        <a:bodyPr/>
        <a:lstStyle/>
        <a:p>
          <a:endParaRPr lang="cs-CZ"/>
        </a:p>
      </dgm:t>
    </dgm:pt>
    <dgm:pt modelId="{96343881-D30E-474A-9ADD-CCEC78F677D4}" type="sibTrans" cxnId="{D20C52EC-BC1E-4957-A8FE-2195F6DDDE4C}">
      <dgm:prSet/>
      <dgm:spPr/>
      <dgm:t>
        <a:bodyPr/>
        <a:lstStyle/>
        <a:p>
          <a:endParaRPr lang="cs-CZ"/>
        </a:p>
      </dgm:t>
    </dgm:pt>
    <dgm:pt modelId="{1B961A03-2365-4572-B856-F6E139722004}">
      <dgm:prSet phldrT="[Text]"/>
      <dgm:spPr/>
      <dgm:t>
        <a:bodyPr/>
        <a:lstStyle/>
        <a:p>
          <a:r>
            <a:rPr lang="cs-CZ" dirty="0" smtClean="0"/>
            <a:t>_________________</a:t>
          </a:r>
        </a:p>
        <a:p>
          <a:r>
            <a:rPr lang="cs-CZ" dirty="0" smtClean="0"/>
            <a:t>_________________</a:t>
          </a:r>
        </a:p>
        <a:p>
          <a:r>
            <a:rPr lang="cs-CZ" dirty="0" smtClean="0"/>
            <a:t>_________________</a:t>
          </a:r>
        </a:p>
        <a:p>
          <a:r>
            <a:rPr lang="cs-CZ" dirty="0" smtClean="0"/>
            <a:t>______________</a:t>
          </a:r>
          <a:endParaRPr lang="cs-CZ" dirty="0"/>
        </a:p>
      </dgm:t>
    </dgm:pt>
    <dgm:pt modelId="{9A5D9D00-8EF4-408B-9028-ABAC6C2310EF}" type="parTrans" cxnId="{13A4A70E-4B93-4F57-B051-EE6F8BE9C497}">
      <dgm:prSet/>
      <dgm:spPr/>
      <dgm:t>
        <a:bodyPr/>
        <a:lstStyle/>
        <a:p>
          <a:endParaRPr lang="cs-CZ"/>
        </a:p>
      </dgm:t>
    </dgm:pt>
    <dgm:pt modelId="{83307E5C-2709-4A45-B28B-A86E9281B959}" type="sibTrans" cxnId="{13A4A70E-4B93-4F57-B051-EE6F8BE9C497}">
      <dgm:prSet/>
      <dgm:spPr/>
      <dgm:t>
        <a:bodyPr/>
        <a:lstStyle/>
        <a:p>
          <a:endParaRPr lang="cs-CZ"/>
        </a:p>
      </dgm:t>
    </dgm:pt>
    <dgm:pt modelId="{AEECA15D-B657-41E4-B2E8-28AB82AAEAC8}">
      <dgm:prSet phldrT="[Text]"/>
      <dgm:spPr/>
      <dgm:t>
        <a:bodyPr/>
        <a:lstStyle/>
        <a:p>
          <a:r>
            <a:rPr lang="cs-CZ" dirty="0" smtClean="0"/>
            <a:t>_________________</a:t>
          </a:r>
        </a:p>
        <a:p>
          <a:r>
            <a:rPr lang="cs-CZ" dirty="0" smtClean="0"/>
            <a:t>_________________</a:t>
          </a:r>
        </a:p>
        <a:p>
          <a:r>
            <a:rPr lang="cs-CZ" dirty="0" smtClean="0"/>
            <a:t>_________________</a:t>
          </a:r>
        </a:p>
        <a:p>
          <a:r>
            <a:rPr lang="cs-CZ" dirty="0" smtClean="0"/>
            <a:t>______________</a:t>
          </a:r>
          <a:endParaRPr lang="cs-CZ" dirty="0"/>
        </a:p>
      </dgm:t>
    </dgm:pt>
    <dgm:pt modelId="{5980A5E2-D639-4FA3-A6D9-EC6D23A9DEDC}" type="parTrans" cxnId="{81EAF452-4CBA-4B80-A7EF-F95BB9B9A31E}">
      <dgm:prSet/>
      <dgm:spPr/>
      <dgm:t>
        <a:bodyPr/>
        <a:lstStyle/>
        <a:p>
          <a:endParaRPr lang="cs-CZ"/>
        </a:p>
      </dgm:t>
    </dgm:pt>
    <dgm:pt modelId="{9710839D-233A-4F33-8AB2-77D3901445AB}" type="sibTrans" cxnId="{81EAF452-4CBA-4B80-A7EF-F95BB9B9A31E}">
      <dgm:prSet/>
      <dgm:spPr/>
      <dgm:t>
        <a:bodyPr/>
        <a:lstStyle/>
        <a:p>
          <a:endParaRPr lang="cs-CZ"/>
        </a:p>
      </dgm:t>
    </dgm:pt>
    <dgm:pt modelId="{80092226-1E78-472A-8D46-42BCD020535B}">
      <dgm:prSet phldrT="[Text]"/>
      <dgm:spPr/>
      <dgm:t>
        <a:bodyPr/>
        <a:lstStyle/>
        <a:p>
          <a:r>
            <a:rPr lang="cs-CZ" dirty="0" smtClean="0"/>
            <a:t>________________</a:t>
          </a:r>
        </a:p>
        <a:p>
          <a:r>
            <a:rPr lang="cs-CZ" dirty="0" smtClean="0"/>
            <a:t>________________</a:t>
          </a:r>
        </a:p>
        <a:p>
          <a:r>
            <a:rPr lang="cs-CZ" dirty="0" smtClean="0"/>
            <a:t>________________</a:t>
          </a:r>
        </a:p>
        <a:p>
          <a:r>
            <a:rPr lang="cs-CZ" dirty="0" smtClean="0"/>
            <a:t>_____________</a:t>
          </a:r>
          <a:endParaRPr lang="cs-CZ" dirty="0"/>
        </a:p>
      </dgm:t>
    </dgm:pt>
    <dgm:pt modelId="{2FBC8EDC-7211-4319-A7E0-E7048E1DEC60}" type="parTrans" cxnId="{19247A43-8AD1-4B21-AF2F-968B5F5532AE}">
      <dgm:prSet/>
      <dgm:spPr/>
      <dgm:t>
        <a:bodyPr/>
        <a:lstStyle/>
        <a:p>
          <a:endParaRPr lang="cs-CZ"/>
        </a:p>
      </dgm:t>
    </dgm:pt>
    <dgm:pt modelId="{A4E6D81E-A8E8-433C-A93F-243AFE9D8C38}" type="sibTrans" cxnId="{19247A43-8AD1-4B21-AF2F-968B5F5532AE}">
      <dgm:prSet/>
      <dgm:spPr/>
      <dgm:t>
        <a:bodyPr/>
        <a:lstStyle/>
        <a:p>
          <a:endParaRPr lang="cs-CZ"/>
        </a:p>
      </dgm:t>
    </dgm:pt>
    <dgm:pt modelId="{E871A804-06BD-4FF4-B735-17FF3BA8D09F}" type="pres">
      <dgm:prSet presAssocID="{A45075BE-CC5A-4A6B-81DE-E4DC5987E76D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8D433D-F0D2-4989-99B0-6DB2D63748E4}" type="pres">
      <dgm:prSet presAssocID="{49349294-5C34-454D-A680-6E240ABD143F}" presName="centerShape" presStyleLbl="node0" presStyleIdx="0" presStyleCnt="1" custScaleX="216059" custScaleY="201969"/>
      <dgm:spPr/>
      <dgm:t>
        <a:bodyPr/>
        <a:lstStyle/>
        <a:p>
          <a:endParaRPr lang="cs-CZ"/>
        </a:p>
      </dgm:t>
    </dgm:pt>
    <dgm:pt modelId="{9C1D05A3-250B-4219-89C4-B9AC51484E43}" type="pres">
      <dgm:prSet presAssocID="{B0AF87C5-D885-499D-895B-DAE818B965EF}" presName="parTrans" presStyleLbl="sibTrans2D1" presStyleIdx="0" presStyleCnt="4"/>
      <dgm:spPr/>
      <dgm:t>
        <a:bodyPr/>
        <a:lstStyle/>
        <a:p>
          <a:endParaRPr lang="cs-CZ"/>
        </a:p>
      </dgm:t>
    </dgm:pt>
    <dgm:pt modelId="{995E0BCC-3B29-4DE4-B580-B03579428470}" type="pres">
      <dgm:prSet presAssocID="{B0AF87C5-D885-499D-895B-DAE818B965EF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203A09E7-5A06-40B5-8972-83453B3541DA}" type="pres">
      <dgm:prSet presAssocID="{2A8DCCDB-1C01-4D03-BB33-A6EFDA7EF526}" presName="node" presStyleLbl="node1" presStyleIdx="0" presStyleCnt="4" custScaleX="14090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85D017-58F8-4FC2-BF27-B5264F451423}" type="pres">
      <dgm:prSet presAssocID="{9A5D9D00-8EF4-408B-9028-ABAC6C2310EF}" presName="parTrans" presStyleLbl="sibTrans2D1" presStyleIdx="1" presStyleCnt="4"/>
      <dgm:spPr/>
      <dgm:t>
        <a:bodyPr/>
        <a:lstStyle/>
        <a:p>
          <a:endParaRPr lang="cs-CZ"/>
        </a:p>
      </dgm:t>
    </dgm:pt>
    <dgm:pt modelId="{0DB236BD-E5B5-423B-8EBB-8E26AA87CFA1}" type="pres">
      <dgm:prSet presAssocID="{9A5D9D00-8EF4-408B-9028-ABAC6C2310EF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7881487D-FFEC-4BAE-8F0B-7553782E492B}" type="pres">
      <dgm:prSet presAssocID="{1B961A03-2365-4572-B856-F6E139722004}" presName="node" presStyleLbl="node1" presStyleIdx="1" presStyleCnt="4" custScaleX="13215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26D838-EF61-400E-B7DC-B59CE3609853}" type="pres">
      <dgm:prSet presAssocID="{5980A5E2-D639-4FA3-A6D9-EC6D23A9DEDC}" presName="parTrans" presStyleLbl="sibTrans2D1" presStyleIdx="2" presStyleCnt="4"/>
      <dgm:spPr/>
      <dgm:t>
        <a:bodyPr/>
        <a:lstStyle/>
        <a:p>
          <a:endParaRPr lang="cs-CZ"/>
        </a:p>
      </dgm:t>
    </dgm:pt>
    <dgm:pt modelId="{7A95ABA7-468D-4FF7-87D7-8692EB4668A1}" type="pres">
      <dgm:prSet presAssocID="{5980A5E2-D639-4FA3-A6D9-EC6D23A9DEDC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96899D09-3918-4972-BD98-AF0747A27FD2}" type="pres">
      <dgm:prSet presAssocID="{AEECA15D-B657-41E4-B2E8-28AB82AAEAC8}" presName="node" presStyleLbl="node1" presStyleIdx="2" presStyleCnt="4" custScaleX="133668" custScaleY="1146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E5C6C8-B5FF-4FD9-8F68-7B62BF772401}" type="pres">
      <dgm:prSet presAssocID="{2FBC8EDC-7211-4319-A7E0-E7048E1DEC60}" presName="parTrans" presStyleLbl="sibTrans2D1" presStyleIdx="3" presStyleCnt="4"/>
      <dgm:spPr/>
      <dgm:t>
        <a:bodyPr/>
        <a:lstStyle/>
        <a:p>
          <a:endParaRPr lang="cs-CZ"/>
        </a:p>
      </dgm:t>
    </dgm:pt>
    <dgm:pt modelId="{93A5FF0C-AD8B-4077-A5E0-8E6E369013B7}" type="pres">
      <dgm:prSet presAssocID="{2FBC8EDC-7211-4319-A7E0-E7048E1DEC60}" presName="connectorText" presStyleLbl="sibTrans2D1" presStyleIdx="3" presStyleCnt="4"/>
      <dgm:spPr/>
      <dgm:t>
        <a:bodyPr/>
        <a:lstStyle/>
        <a:p>
          <a:endParaRPr lang="cs-CZ"/>
        </a:p>
      </dgm:t>
    </dgm:pt>
    <dgm:pt modelId="{D1EF1889-9447-4F58-94FF-B93B4937DE1A}" type="pres">
      <dgm:prSet presAssocID="{80092226-1E78-472A-8D46-42BCD020535B}" presName="node" presStyleLbl="node1" presStyleIdx="3" presStyleCnt="4" custScaleX="1324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0E475C-5C60-4114-9A97-52686A58A225}" type="presOf" srcId="{5980A5E2-D639-4FA3-A6D9-EC6D23A9DEDC}" destId="{6226D838-EF61-400E-B7DC-B59CE3609853}" srcOrd="0" destOrd="0" presId="urn:microsoft.com/office/officeart/2005/8/layout/radial5"/>
    <dgm:cxn modelId="{47D3597F-8F83-4E46-B7DE-D9953B91D3CF}" type="presOf" srcId="{80092226-1E78-472A-8D46-42BCD020535B}" destId="{D1EF1889-9447-4F58-94FF-B93B4937DE1A}" srcOrd="0" destOrd="0" presId="urn:microsoft.com/office/officeart/2005/8/layout/radial5"/>
    <dgm:cxn modelId="{193D0631-3978-407D-80BB-066AECE7D541}" type="presOf" srcId="{2A8DCCDB-1C01-4D03-BB33-A6EFDA7EF526}" destId="{203A09E7-5A06-40B5-8972-83453B3541DA}" srcOrd="0" destOrd="0" presId="urn:microsoft.com/office/officeart/2005/8/layout/radial5"/>
    <dgm:cxn modelId="{F99A372A-6B99-4886-A46B-4E54D66763F5}" type="presOf" srcId="{2FBC8EDC-7211-4319-A7E0-E7048E1DEC60}" destId="{25E5C6C8-B5FF-4FD9-8F68-7B62BF772401}" srcOrd="0" destOrd="0" presId="urn:microsoft.com/office/officeart/2005/8/layout/radial5"/>
    <dgm:cxn modelId="{88EAC86E-AA74-49CC-89A9-B412614CC80F}" type="presOf" srcId="{5980A5E2-D639-4FA3-A6D9-EC6D23A9DEDC}" destId="{7A95ABA7-468D-4FF7-87D7-8692EB4668A1}" srcOrd="1" destOrd="0" presId="urn:microsoft.com/office/officeart/2005/8/layout/radial5"/>
    <dgm:cxn modelId="{F67CF88E-0B03-4D0D-B5AE-C15EA1ACF472}" type="presOf" srcId="{A45075BE-CC5A-4A6B-81DE-E4DC5987E76D}" destId="{E871A804-06BD-4FF4-B735-17FF3BA8D09F}" srcOrd="0" destOrd="0" presId="urn:microsoft.com/office/officeart/2005/8/layout/radial5"/>
    <dgm:cxn modelId="{0B537D5A-F089-48E7-B2C2-C5140387E807}" type="presOf" srcId="{49349294-5C34-454D-A680-6E240ABD143F}" destId="{5B8D433D-F0D2-4989-99B0-6DB2D63748E4}" srcOrd="0" destOrd="0" presId="urn:microsoft.com/office/officeart/2005/8/layout/radial5"/>
    <dgm:cxn modelId="{6611EAF9-E6A8-4F0D-97CB-5C4F2C7B33B1}" type="presOf" srcId="{B0AF87C5-D885-499D-895B-DAE818B965EF}" destId="{995E0BCC-3B29-4DE4-B580-B03579428470}" srcOrd="1" destOrd="0" presId="urn:microsoft.com/office/officeart/2005/8/layout/radial5"/>
    <dgm:cxn modelId="{13A4A70E-4B93-4F57-B051-EE6F8BE9C497}" srcId="{49349294-5C34-454D-A680-6E240ABD143F}" destId="{1B961A03-2365-4572-B856-F6E139722004}" srcOrd="1" destOrd="0" parTransId="{9A5D9D00-8EF4-408B-9028-ABAC6C2310EF}" sibTransId="{83307E5C-2709-4A45-B28B-A86E9281B959}"/>
    <dgm:cxn modelId="{18AD76B8-6915-4096-AAD0-5EFEBD26F59A}" type="presOf" srcId="{9A5D9D00-8EF4-408B-9028-ABAC6C2310EF}" destId="{AE85D017-58F8-4FC2-BF27-B5264F451423}" srcOrd="0" destOrd="0" presId="urn:microsoft.com/office/officeart/2005/8/layout/radial5"/>
    <dgm:cxn modelId="{81EAF452-4CBA-4B80-A7EF-F95BB9B9A31E}" srcId="{49349294-5C34-454D-A680-6E240ABD143F}" destId="{AEECA15D-B657-41E4-B2E8-28AB82AAEAC8}" srcOrd="2" destOrd="0" parTransId="{5980A5E2-D639-4FA3-A6D9-EC6D23A9DEDC}" sibTransId="{9710839D-233A-4F33-8AB2-77D3901445AB}"/>
    <dgm:cxn modelId="{16A9B171-CADB-40B8-97F2-733967A8C5C0}" srcId="{A45075BE-CC5A-4A6B-81DE-E4DC5987E76D}" destId="{49349294-5C34-454D-A680-6E240ABD143F}" srcOrd="0" destOrd="0" parTransId="{8DC4764D-056A-4A01-8140-37EF987D58D3}" sibTransId="{E9C99CE8-C28C-46B0-9F95-8C8F1A3A194F}"/>
    <dgm:cxn modelId="{246DAC78-652B-4D4C-B133-FBDD2122AEC8}" type="presOf" srcId="{AEECA15D-B657-41E4-B2E8-28AB82AAEAC8}" destId="{96899D09-3918-4972-BD98-AF0747A27FD2}" srcOrd="0" destOrd="0" presId="urn:microsoft.com/office/officeart/2005/8/layout/radial5"/>
    <dgm:cxn modelId="{0EEB7F09-55FE-48A5-8730-C64F90C9B4C2}" type="presOf" srcId="{1B961A03-2365-4572-B856-F6E139722004}" destId="{7881487D-FFEC-4BAE-8F0B-7553782E492B}" srcOrd="0" destOrd="0" presId="urn:microsoft.com/office/officeart/2005/8/layout/radial5"/>
    <dgm:cxn modelId="{51F9305A-C41B-418A-88FB-E8D3C3DF65AC}" type="presOf" srcId="{2FBC8EDC-7211-4319-A7E0-E7048E1DEC60}" destId="{93A5FF0C-AD8B-4077-A5E0-8E6E369013B7}" srcOrd="1" destOrd="0" presId="urn:microsoft.com/office/officeart/2005/8/layout/radial5"/>
    <dgm:cxn modelId="{2B802389-1D1D-4D95-B9EB-E6E6FA480FE3}" type="presOf" srcId="{9A5D9D00-8EF4-408B-9028-ABAC6C2310EF}" destId="{0DB236BD-E5B5-423B-8EBB-8E26AA87CFA1}" srcOrd="1" destOrd="0" presId="urn:microsoft.com/office/officeart/2005/8/layout/radial5"/>
    <dgm:cxn modelId="{33A7A58D-D783-48FB-B67A-E0769FA40CE6}" type="presOf" srcId="{B0AF87C5-D885-499D-895B-DAE818B965EF}" destId="{9C1D05A3-250B-4219-89C4-B9AC51484E43}" srcOrd="0" destOrd="0" presId="urn:microsoft.com/office/officeart/2005/8/layout/radial5"/>
    <dgm:cxn modelId="{19247A43-8AD1-4B21-AF2F-968B5F5532AE}" srcId="{49349294-5C34-454D-A680-6E240ABD143F}" destId="{80092226-1E78-472A-8D46-42BCD020535B}" srcOrd="3" destOrd="0" parTransId="{2FBC8EDC-7211-4319-A7E0-E7048E1DEC60}" sibTransId="{A4E6D81E-A8E8-433C-A93F-243AFE9D8C38}"/>
    <dgm:cxn modelId="{D20C52EC-BC1E-4957-A8FE-2195F6DDDE4C}" srcId="{49349294-5C34-454D-A680-6E240ABD143F}" destId="{2A8DCCDB-1C01-4D03-BB33-A6EFDA7EF526}" srcOrd="0" destOrd="0" parTransId="{B0AF87C5-D885-499D-895B-DAE818B965EF}" sibTransId="{96343881-D30E-474A-9ADD-CCEC78F677D4}"/>
    <dgm:cxn modelId="{99555C17-FF72-410E-B9F3-34C38887D4BE}" type="presParOf" srcId="{E871A804-06BD-4FF4-B735-17FF3BA8D09F}" destId="{5B8D433D-F0D2-4989-99B0-6DB2D63748E4}" srcOrd="0" destOrd="0" presId="urn:microsoft.com/office/officeart/2005/8/layout/radial5"/>
    <dgm:cxn modelId="{7A2CB6CF-D1DC-4F0F-843C-A92D83D4EE02}" type="presParOf" srcId="{E871A804-06BD-4FF4-B735-17FF3BA8D09F}" destId="{9C1D05A3-250B-4219-89C4-B9AC51484E43}" srcOrd="1" destOrd="0" presId="urn:microsoft.com/office/officeart/2005/8/layout/radial5"/>
    <dgm:cxn modelId="{342D2685-F425-442F-B369-747CBD1B0EE9}" type="presParOf" srcId="{9C1D05A3-250B-4219-89C4-B9AC51484E43}" destId="{995E0BCC-3B29-4DE4-B580-B03579428470}" srcOrd="0" destOrd="0" presId="urn:microsoft.com/office/officeart/2005/8/layout/radial5"/>
    <dgm:cxn modelId="{415A1E32-95A8-4DAA-8C25-B58FD5074EBC}" type="presParOf" srcId="{E871A804-06BD-4FF4-B735-17FF3BA8D09F}" destId="{203A09E7-5A06-40B5-8972-83453B3541DA}" srcOrd="2" destOrd="0" presId="urn:microsoft.com/office/officeart/2005/8/layout/radial5"/>
    <dgm:cxn modelId="{8D751AA2-119B-4353-BB83-C533B449A446}" type="presParOf" srcId="{E871A804-06BD-4FF4-B735-17FF3BA8D09F}" destId="{AE85D017-58F8-4FC2-BF27-B5264F451423}" srcOrd="3" destOrd="0" presId="urn:microsoft.com/office/officeart/2005/8/layout/radial5"/>
    <dgm:cxn modelId="{88A05BF0-E2F1-4CC6-9D53-A87E7B53328E}" type="presParOf" srcId="{AE85D017-58F8-4FC2-BF27-B5264F451423}" destId="{0DB236BD-E5B5-423B-8EBB-8E26AA87CFA1}" srcOrd="0" destOrd="0" presId="urn:microsoft.com/office/officeart/2005/8/layout/radial5"/>
    <dgm:cxn modelId="{58146062-BF7F-4EA0-BEF1-D6F20A05B215}" type="presParOf" srcId="{E871A804-06BD-4FF4-B735-17FF3BA8D09F}" destId="{7881487D-FFEC-4BAE-8F0B-7553782E492B}" srcOrd="4" destOrd="0" presId="urn:microsoft.com/office/officeart/2005/8/layout/radial5"/>
    <dgm:cxn modelId="{86FC0E34-97C9-4CA8-BA8E-EE25A2F3BA59}" type="presParOf" srcId="{E871A804-06BD-4FF4-B735-17FF3BA8D09F}" destId="{6226D838-EF61-400E-B7DC-B59CE3609853}" srcOrd="5" destOrd="0" presId="urn:microsoft.com/office/officeart/2005/8/layout/radial5"/>
    <dgm:cxn modelId="{B49D59F0-25E1-4F17-8866-B87E7EB555B4}" type="presParOf" srcId="{6226D838-EF61-400E-B7DC-B59CE3609853}" destId="{7A95ABA7-468D-4FF7-87D7-8692EB4668A1}" srcOrd="0" destOrd="0" presId="urn:microsoft.com/office/officeart/2005/8/layout/radial5"/>
    <dgm:cxn modelId="{9DDDAC89-9D2B-4D05-B843-D34F9B3A0A90}" type="presParOf" srcId="{E871A804-06BD-4FF4-B735-17FF3BA8D09F}" destId="{96899D09-3918-4972-BD98-AF0747A27FD2}" srcOrd="6" destOrd="0" presId="urn:microsoft.com/office/officeart/2005/8/layout/radial5"/>
    <dgm:cxn modelId="{DC80A102-FB7B-4DA8-A884-019C63A1C088}" type="presParOf" srcId="{E871A804-06BD-4FF4-B735-17FF3BA8D09F}" destId="{25E5C6C8-B5FF-4FD9-8F68-7B62BF772401}" srcOrd="7" destOrd="0" presId="urn:microsoft.com/office/officeart/2005/8/layout/radial5"/>
    <dgm:cxn modelId="{8551C829-CB0A-4D6F-A3BB-E5EA19191F48}" type="presParOf" srcId="{25E5C6C8-B5FF-4FD9-8F68-7B62BF772401}" destId="{93A5FF0C-AD8B-4077-A5E0-8E6E369013B7}" srcOrd="0" destOrd="0" presId="urn:microsoft.com/office/officeart/2005/8/layout/radial5"/>
    <dgm:cxn modelId="{042CB0B8-0062-45CB-85C1-BFB230D826FF}" type="presParOf" srcId="{E871A804-06BD-4FF4-B735-17FF3BA8D09F}" destId="{D1EF1889-9447-4F58-94FF-B93B4937DE1A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A45075BE-CC5A-4A6B-81DE-E4DC5987E76D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9349294-5C34-454D-A680-6E240ABD143F}">
      <dgm:prSet phldrT="[Text]"/>
      <dgm:spPr/>
      <dgm:t>
        <a:bodyPr/>
        <a:lstStyle/>
        <a:p>
          <a:r>
            <a:rPr lang="cs-CZ" dirty="0" smtClean="0"/>
            <a:t>Konstantin a </a:t>
          </a:r>
        </a:p>
        <a:p>
          <a:r>
            <a:rPr lang="cs-CZ" dirty="0" smtClean="0"/>
            <a:t>Metoděj</a:t>
          </a:r>
          <a:endParaRPr lang="cs-CZ" dirty="0"/>
        </a:p>
      </dgm:t>
    </dgm:pt>
    <dgm:pt modelId="{8DC4764D-056A-4A01-8140-37EF987D58D3}" type="parTrans" cxnId="{16A9B171-CADB-40B8-97F2-733967A8C5C0}">
      <dgm:prSet/>
      <dgm:spPr/>
      <dgm:t>
        <a:bodyPr/>
        <a:lstStyle/>
        <a:p>
          <a:endParaRPr lang="cs-CZ"/>
        </a:p>
      </dgm:t>
    </dgm:pt>
    <dgm:pt modelId="{E9C99CE8-C28C-46B0-9F95-8C8F1A3A194F}" type="sibTrans" cxnId="{16A9B171-CADB-40B8-97F2-733967A8C5C0}">
      <dgm:prSet/>
      <dgm:spPr/>
      <dgm:t>
        <a:bodyPr/>
        <a:lstStyle/>
        <a:p>
          <a:endParaRPr lang="cs-CZ"/>
        </a:p>
      </dgm:t>
    </dgm:pt>
    <dgm:pt modelId="{2A8DCCDB-1C01-4D03-BB33-A6EFDA7EF526}">
      <dgm:prSet phldrT="[Text]" custT="1"/>
      <dgm:spPr/>
      <dgm:t>
        <a:bodyPr/>
        <a:lstStyle/>
        <a:p>
          <a:r>
            <a:rPr lang="cs-CZ" sz="2000" dirty="0" smtClean="0"/>
            <a:t>Vytvořili staroslověnštinu- jazyk</a:t>
          </a:r>
        </a:p>
      </dgm:t>
    </dgm:pt>
    <dgm:pt modelId="{B0AF87C5-D885-499D-895B-DAE818B965EF}" type="parTrans" cxnId="{D20C52EC-BC1E-4957-A8FE-2195F6DDDE4C}">
      <dgm:prSet/>
      <dgm:spPr/>
      <dgm:t>
        <a:bodyPr/>
        <a:lstStyle/>
        <a:p>
          <a:endParaRPr lang="cs-CZ"/>
        </a:p>
      </dgm:t>
    </dgm:pt>
    <dgm:pt modelId="{96343881-D30E-474A-9ADD-CCEC78F677D4}" type="sibTrans" cxnId="{D20C52EC-BC1E-4957-A8FE-2195F6DDDE4C}">
      <dgm:prSet/>
      <dgm:spPr/>
      <dgm:t>
        <a:bodyPr/>
        <a:lstStyle/>
        <a:p>
          <a:endParaRPr lang="cs-CZ"/>
        </a:p>
      </dgm:t>
    </dgm:pt>
    <dgm:pt modelId="{1B961A03-2365-4572-B856-F6E139722004}">
      <dgm:prSet phldrT="[Text]" custT="1"/>
      <dgm:spPr/>
      <dgm:t>
        <a:bodyPr/>
        <a:lstStyle/>
        <a:p>
          <a:r>
            <a:rPr lang="cs-CZ" sz="2000" dirty="0" smtClean="0"/>
            <a:t>Vytvořili hlaholici- nové písmo</a:t>
          </a:r>
          <a:endParaRPr lang="cs-CZ" sz="2000" dirty="0"/>
        </a:p>
      </dgm:t>
    </dgm:pt>
    <dgm:pt modelId="{9A5D9D00-8EF4-408B-9028-ABAC6C2310EF}" type="parTrans" cxnId="{13A4A70E-4B93-4F57-B051-EE6F8BE9C497}">
      <dgm:prSet/>
      <dgm:spPr/>
      <dgm:t>
        <a:bodyPr/>
        <a:lstStyle/>
        <a:p>
          <a:endParaRPr lang="cs-CZ"/>
        </a:p>
      </dgm:t>
    </dgm:pt>
    <dgm:pt modelId="{83307E5C-2709-4A45-B28B-A86E9281B959}" type="sibTrans" cxnId="{13A4A70E-4B93-4F57-B051-EE6F8BE9C497}">
      <dgm:prSet/>
      <dgm:spPr/>
      <dgm:t>
        <a:bodyPr/>
        <a:lstStyle/>
        <a:p>
          <a:endParaRPr lang="cs-CZ"/>
        </a:p>
      </dgm:t>
    </dgm:pt>
    <dgm:pt modelId="{AEECA15D-B657-41E4-B2E8-28AB82AAEAC8}">
      <dgm:prSet phldrT="[Text]"/>
      <dgm:spPr/>
      <dgm:t>
        <a:bodyPr/>
        <a:lstStyle/>
        <a:p>
          <a:r>
            <a:rPr lang="cs-CZ" dirty="0" smtClean="0"/>
            <a:t>Rozvoj vzdělanosti na našem území</a:t>
          </a:r>
          <a:endParaRPr lang="cs-CZ" dirty="0"/>
        </a:p>
      </dgm:t>
    </dgm:pt>
    <dgm:pt modelId="{5980A5E2-D639-4FA3-A6D9-EC6D23A9DEDC}" type="parTrans" cxnId="{81EAF452-4CBA-4B80-A7EF-F95BB9B9A31E}">
      <dgm:prSet/>
      <dgm:spPr/>
      <dgm:t>
        <a:bodyPr/>
        <a:lstStyle/>
        <a:p>
          <a:endParaRPr lang="cs-CZ"/>
        </a:p>
      </dgm:t>
    </dgm:pt>
    <dgm:pt modelId="{9710839D-233A-4F33-8AB2-77D3901445AB}" type="sibTrans" cxnId="{81EAF452-4CBA-4B80-A7EF-F95BB9B9A31E}">
      <dgm:prSet/>
      <dgm:spPr/>
      <dgm:t>
        <a:bodyPr/>
        <a:lstStyle/>
        <a:p>
          <a:endParaRPr lang="cs-CZ"/>
        </a:p>
      </dgm:t>
    </dgm:pt>
    <dgm:pt modelId="{80092226-1E78-472A-8D46-42BCD020535B}">
      <dgm:prSet phldrT="[Text]" custT="1"/>
      <dgm:spPr/>
      <dgm:t>
        <a:bodyPr/>
        <a:lstStyle/>
        <a:p>
          <a:r>
            <a:rPr lang="cs-CZ" sz="2000" dirty="0" smtClean="0"/>
            <a:t>Šířili křesťanství ve slovanském jazyce</a:t>
          </a:r>
          <a:endParaRPr lang="cs-CZ" sz="2000" dirty="0"/>
        </a:p>
      </dgm:t>
    </dgm:pt>
    <dgm:pt modelId="{2FBC8EDC-7211-4319-A7E0-E7048E1DEC60}" type="parTrans" cxnId="{19247A43-8AD1-4B21-AF2F-968B5F5532AE}">
      <dgm:prSet/>
      <dgm:spPr/>
      <dgm:t>
        <a:bodyPr/>
        <a:lstStyle/>
        <a:p>
          <a:endParaRPr lang="cs-CZ"/>
        </a:p>
      </dgm:t>
    </dgm:pt>
    <dgm:pt modelId="{A4E6D81E-A8E8-433C-A93F-243AFE9D8C38}" type="sibTrans" cxnId="{19247A43-8AD1-4B21-AF2F-968B5F5532AE}">
      <dgm:prSet/>
      <dgm:spPr/>
      <dgm:t>
        <a:bodyPr/>
        <a:lstStyle/>
        <a:p>
          <a:endParaRPr lang="cs-CZ"/>
        </a:p>
      </dgm:t>
    </dgm:pt>
    <dgm:pt modelId="{E871A804-06BD-4FF4-B735-17FF3BA8D09F}" type="pres">
      <dgm:prSet presAssocID="{A45075BE-CC5A-4A6B-81DE-E4DC5987E76D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8D433D-F0D2-4989-99B0-6DB2D63748E4}" type="pres">
      <dgm:prSet presAssocID="{49349294-5C34-454D-A680-6E240ABD143F}" presName="centerShape" presStyleLbl="node0" presStyleIdx="0" presStyleCnt="1" custScaleX="216059" custScaleY="201969"/>
      <dgm:spPr/>
      <dgm:t>
        <a:bodyPr/>
        <a:lstStyle/>
        <a:p>
          <a:endParaRPr lang="cs-CZ"/>
        </a:p>
      </dgm:t>
    </dgm:pt>
    <dgm:pt modelId="{9C1D05A3-250B-4219-89C4-B9AC51484E43}" type="pres">
      <dgm:prSet presAssocID="{B0AF87C5-D885-499D-895B-DAE818B965EF}" presName="parTrans" presStyleLbl="sibTrans2D1" presStyleIdx="0" presStyleCnt="4"/>
      <dgm:spPr/>
      <dgm:t>
        <a:bodyPr/>
        <a:lstStyle/>
        <a:p>
          <a:endParaRPr lang="cs-CZ"/>
        </a:p>
      </dgm:t>
    </dgm:pt>
    <dgm:pt modelId="{995E0BCC-3B29-4DE4-B580-B03579428470}" type="pres">
      <dgm:prSet presAssocID="{B0AF87C5-D885-499D-895B-DAE818B965EF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203A09E7-5A06-40B5-8972-83453B3541DA}" type="pres">
      <dgm:prSet presAssocID="{2A8DCCDB-1C01-4D03-BB33-A6EFDA7EF526}" presName="node" presStyleLbl="node1" presStyleIdx="0" presStyleCnt="4" custScaleX="183422" custScaleY="1187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85D017-58F8-4FC2-BF27-B5264F451423}" type="pres">
      <dgm:prSet presAssocID="{9A5D9D00-8EF4-408B-9028-ABAC6C2310EF}" presName="parTrans" presStyleLbl="sibTrans2D1" presStyleIdx="1" presStyleCnt="4"/>
      <dgm:spPr/>
      <dgm:t>
        <a:bodyPr/>
        <a:lstStyle/>
        <a:p>
          <a:endParaRPr lang="cs-CZ"/>
        </a:p>
      </dgm:t>
    </dgm:pt>
    <dgm:pt modelId="{0DB236BD-E5B5-423B-8EBB-8E26AA87CFA1}" type="pres">
      <dgm:prSet presAssocID="{9A5D9D00-8EF4-408B-9028-ABAC6C2310EF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7881487D-FFEC-4BAE-8F0B-7553782E492B}" type="pres">
      <dgm:prSet presAssocID="{1B961A03-2365-4572-B856-F6E139722004}" presName="node" presStyleLbl="node1" presStyleIdx="1" presStyleCnt="4" custScaleX="13215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26D838-EF61-400E-B7DC-B59CE3609853}" type="pres">
      <dgm:prSet presAssocID="{5980A5E2-D639-4FA3-A6D9-EC6D23A9DEDC}" presName="parTrans" presStyleLbl="sibTrans2D1" presStyleIdx="2" presStyleCnt="4"/>
      <dgm:spPr/>
      <dgm:t>
        <a:bodyPr/>
        <a:lstStyle/>
        <a:p>
          <a:endParaRPr lang="cs-CZ"/>
        </a:p>
      </dgm:t>
    </dgm:pt>
    <dgm:pt modelId="{7A95ABA7-468D-4FF7-87D7-8692EB4668A1}" type="pres">
      <dgm:prSet presAssocID="{5980A5E2-D639-4FA3-A6D9-EC6D23A9DEDC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96899D09-3918-4972-BD98-AF0747A27FD2}" type="pres">
      <dgm:prSet presAssocID="{AEECA15D-B657-41E4-B2E8-28AB82AAEAC8}" presName="node" presStyleLbl="node1" presStyleIdx="2" presStyleCnt="4" custScaleX="133668" custScaleY="1146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E5C6C8-B5FF-4FD9-8F68-7B62BF772401}" type="pres">
      <dgm:prSet presAssocID="{2FBC8EDC-7211-4319-A7E0-E7048E1DEC60}" presName="parTrans" presStyleLbl="sibTrans2D1" presStyleIdx="3" presStyleCnt="4"/>
      <dgm:spPr/>
      <dgm:t>
        <a:bodyPr/>
        <a:lstStyle/>
        <a:p>
          <a:endParaRPr lang="cs-CZ"/>
        </a:p>
      </dgm:t>
    </dgm:pt>
    <dgm:pt modelId="{93A5FF0C-AD8B-4077-A5E0-8E6E369013B7}" type="pres">
      <dgm:prSet presAssocID="{2FBC8EDC-7211-4319-A7E0-E7048E1DEC60}" presName="connectorText" presStyleLbl="sibTrans2D1" presStyleIdx="3" presStyleCnt="4"/>
      <dgm:spPr/>
      <dgm:t>
        <a:bodyPr/>
        <a:lstStyle/>
        <a:p>
          <a:endParaRPr lang="cs-CZ"/>
        </a:p>
      </dgm:t>
    </dgm:pt>
    <dgm:pt modelId="{D1EF1889-9447-4F58-94FF-B93B4937DE1A}" type="pres">
      <dgm:prSet presAssocID="{80092226-1E78-472A-8D46-42BCD020535B}" presName="node" presStyleLbl="node1" presStyleIdx="3" presStyleCnt="4" custScaleX="157163" custScaleY="107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828251B-2C4C-4CA0-A73D-77C7066F881D}" type="presOf" srcId="{5980A5E2-D639-4FA3-A6D9-EC6D23A9DEDC}" destId="{6226D838-EF61-400E-B7DC-B59CE3609853}" srcOrd="0" destOrd="0" presId="urn:microsoft.com/office/officeart/2005/8/layout/radial5"/>
    <dgm:cxn modelId="{B37BFA34-57D2-47A7-A049-18E027B11E97}" type="presOf" srcId="{9A5D9D00-8EF4-408B-9028-ABAC6C2310EF}" destId="{AE85D017-58F8-4FC2-BF27-B5264F451423}" srcOrd="0" destOrd="0" presId="urn:microsoft.com/office/officeart/2005/8/layout/radial5"/>
    <dgm:cxn modelId="{4A655EF8-CB5E-4EFB-93D5-E588D28B5642}" type="presOf" srcId="{5980A5E2-D639-4FA3-A6D9-EC6D23A9DEDC}" destId="{7A95ABA7-468D-4FF7-87D7-8692EB4668A1}" srcOrd="1" destOrd="0" presId="urn:microsoft.com/office/officeart/2005/8/layout/radial5"/>
    <dgm:cxn modelId="{3C37561F-5D4A-4704-9F72-661EDE99E0D4}" type="presOf" srcId="{9A5D9D00-8EF4-408B-9028-ABAC6C2310EF}" destId="{0DB236BD-E5B5-423B-8EBB-8E26AA87CFA1}" srcOrd="1" destOrd="0" presId="urn:microsoft.com/office/officeart/2005/8/layout/radial5"/>
    <dgm:cxn modelId="{919D8BF4-0AE8-43DC-B2BE-9D674942C537}" type="presOf" srcId="{2A8DCCDB-1C01-4D03-BB33-A6EFDA7EF526}" destId="{203A09E7-5A06-40B5-8972-83453B3541DA}" srcOrd="0" destOrd="0" presId="urn:microsoft.com/office/officeart/2005/8/layout/radial5"/>
    <dgm:cxn modelId="{E878E4E5-C7F1-4A84-AD71-4A9971B1AF06}" type="presOf" srcId="{AEECA15D-B657-41E4-B2E8-28AB82AAEAC8}" destId="{96899D09-3918-4972-BD98-AF0747A27FD2}" srcOrd="0" destOrd="0" presId="urn:microsoft.com/office/officeart/2005/8/layout/radial5"/>
    <dgm:cxn modelId="{21B5C1F7-57BD-4747-8CFD-8ED82827D20E}" type="presOf" srcId="{2FBC8EDC-7211-4319-A7E0-E7048E1DEC60}" destId="{93A5FF0C-AD8B-4077-A5E0-8E6E369013B7}" srcOrd="1" destOrd="0" presId="urn:microsoft.com/office/officeart/2005/8/layout/radial5"/>
    <dgm:cxn modelId="{13A4A70E-4B93-4F57-B051-EE6F8BE9C497}" srcId="{49349294-5C34-454D-A680-6E240ABD143F}" destId="{1B961A03-2365-4572-B856-F6E139722004}" srcOrd="1" destOrd="0" parTransId="{9A5D9D00-8EF4-408B-9028-ABAC6C2310EF}" sibTransId="{83307E5C-2709-4A45-B28B-A86E9281B959}"/>
    <dgm:cxn modelId="{11B8EDDA-CA97-46DB-95CC-730647C7DEF5}" type="presOf" srcId="{B0AF87C5-D885-499D-895B-DAE818B965EF}" destId="{995E0BCC-3B29-4DE4-B580-B03579428470}" srcOrd="1" destOrd="0" presId="urn:microsoft.com/office/officeart/2005/8/layout/radial5"/>
    <dgm:cxn modelId="{81EAF452-4CBA-4B80-A7EF-F95BB9B9A31E}" srcId="{49349294-5C34-454D-A680-6E240ABD143F}" destId="{AEECA15D-B657-41E4-B2E8-28AB82AAEAC8}" srcOrd="2" destOrd="0" parTransId="{5980A5E2-D639-4FA3-A6D9-EC6D23A9DEDC}" sibTransId="{9710839D-233A-4F33-8AB2-77D3901445AB}"/>
    <dgm:cxn modelId="{7F65AA33-31A3-4770-9C2D-5D07EB66E987}" type="presOf" srcId="{B0AF87C5-D885-499D-895B-DAE818B965EF}" destId="{9C1D05A3-250B-4219-89C4-B9AC51484E43}" srcOrd="0" destOrd="0" presId="urn:microsoft.com/office/officeart/2005/8/layout/radial5"/>
    <dgm:cxn modelId="{16065F0B-8171-4D23-A855-28E32CE66B71}" type="presOf" srcId="{1B961A03-2365-4572-B856-F6E139722004}" destId="{7881487D-FFEC-4BAE-8F0B-7553782E492B}" srcOrd="0" destOrd="0" presId="urn:microsoft.com/office/officeart/2005/8/layout/radial5"/>
    <dgm:cxn modelId="{4D6FD296-C87F-4BF8-A1A0-1A97E41AFF28}" type="presOf" srcId="{2FBC8EDC-7211-4319-A7E0-E7048E1DEC60}" destId="{25E5C6C8-B5FF-4FD9-8F68-7B62BF772401}" srcOrd="0" destOrd="0" presId="urn:microsoft.com/office/officeart/2005/8/layout/radial5"/>
    <dgm:cxn modelId="{16A9B171-CADB-40B8-97F2-733967A8C5C0}" srcId="{A45075BE-CC5A-4A6B-81DE-E4DC5987E76D}" destId="{49349294-5C34-454D-A680-6E240ABD143F}" srcOrd="0" destOrd="0" parTransId="{8DC4764D-056A-4A01-8140-37EF987D58D3}" sibTransId="{E9C99CE8-C28C-46B0-9F95-8C8F1A3A194F}"/>
    <dgm:cxn modelId="{E5C27CA3-28AC-41DF-B357-7B6303DCBC10}" type="presOf" srcId="{80092226-1E78-472A-8D46-42BCD020535B}" destId="{D1EF1889-9447-4F58-94FF-B93B4937DE1A}" srcOrd="0" destOrd="0" presId="urn:microsoft.com/office/officeart/2005/8/layout/radial5"/>
    <dgm:cxn modelId="{B6EC938D-2B9B-4E47-A355-C4036F9E4105}" type="presOf" srcId="{A45075BE-CC5A-4A6B-81DE-E4DC5987E76D}" destId="{E871A804-06BD-4FF4-B735-17FF3BA8D09F}" srcOrd="0" destOrd="0" presId="urn:microsoft.com/office/officeart/2005/8/layout/radial5"/>
    <dgm:cxn modelId="{19247A43-8AD1-4B21-AF2F-968B5F5532AE}" srcId="{49349294-5C34-454D-A680-6E240ABD143F}" destId="{80092226-1E78-472A-8D46-42BCD020535B}" srcOrd="3" destOrd="0" parTransId="{2FBC8EDC-7211-4319-A7E0-E7048E1DEC60}" sibTransId="{A4E6D81E-A8E8-433C-A93F-243AFE9D8C38}"/>
    <dgm:cxn modelId="{56D0CBBC-5651-499A-A365-B8053B460E14}" type="presOf" srcId="{49349294-5C34-454D-A680-6E240ABD143F}" destId="{5B8D433D-F0D2-4989-99B0-6DB2D63748E4}" srcOrd="0" destOrd="0" presId="urn:microsoft.com/office/officeart/2005/8/layout/radial5"/>
    <dgm:cxn modelId="{D20C52EC-BC1E-4957-A8FE-2195F6DDDE4C}" srcId="{49349294-5C34-454D-A680-6E240ABD143F}" destId="{2A8DCCDB-1C01-4D03-BB33-A6EFDA7EF526}" srcOrd="0" destOrd="0" parTransId="{B0AF87C5-D885-499D-895B-DAE818B965EF}" sibTransId="{96343881-D30E-474A-9ADD-CCEC78F677D4}"/>
    <dgm:cxn modelId="{C43488DA-4FEF-4EC7-B2C7-79C661D07FEA}" type="presParOf" srcId="{E871A804-06BD-4FF4-B735-17FF3BA8D09F}" destId="{5B8D433D-F0D2-4989-99B0-6DB2D63748E4}" srcOrd="0" destOrd="0" presId="urn:microsoft.com/office/officeart/2005/8/layout/radial5"/>
    <dgm:cxn modelId="{9139AD55-CBC6-4D62-9F7A-BF5FA27F124A}" type="presParOf" srcId="{E871A804-06BD-4FF4-B735-17FF3BA8D09F}" destId="{9C1D05A3-250B-4219-89C4-B9AC51484E43}" srcOrd="1" destOrd="0" presId="urn:microsoft.com/office/officeart/2005/8/layout/radial5"/>
    <dgm:cxn modelId="{E82F5E5E-F5DA-4F22-91DD-1985ADCD9C42}" type="presParOf" srcId="{9C1D05A3-250B-4219-89C4-B9AC51484E43}" destId="{995E0BCC-3B29-4DE4-B580-B03579428470}" srcOrd="0" destOrd="0" presId="urn:microsoft.com/office/officeart/2005/8/layout/radial5"/>
    <dgm:cxn modelId="{6A45436C-1753-4088-8F8C-D953B4407974}" type="presParOf" srcId="{E871A804-06BD-4FF4-B735-17FF3BA8D09F}" destId="{203A09E7-5A06-40B5-8972-83453B3541DA}" srcOrd="2" destOrd="0" presId="urn:microsoft.com/office/officeart/2005/8/layout/radial5"/>
    <dgm:cxn modelId="{E455A9AF-EFA1-4A6F-A610-AB1C12C27040}" type="presParOf" srcId="{E871A804-06BD-4FF4-B735-17FF3BA8D09F}" destId="{AE85D017-58F8-4FC2-BF27-B5264F451423}" srcOrd="3" destOrd="0" presId="urn:microsoft.com/office/officeart/2005/8/layout/radial5"/>
    <dgm:cxn modelId="{4C9F28D5-01FB-4F0D-8080-A099B4C7644F}" type="presParOf" srcId="{AE85D017-58F8-4FC2-BF27-B5264F451423}" destId="{0DB236BD-E5B5-423B-8EBB-8E26AA87CFA1}" srcOrd="0" destOrd="0" presId="urn:microsoft.com/office/officeart/2005/8/layout/radial5"/>
    <dgm:cxn modelId="{CCCB2CFD-1CDE-42CC-8327-2036C4D3FFDC}" type="presParOf" srcId="{E871A804-06BD-4FF4-B735-17FF3BA8D09F}" destId="{7881487D-FFEC-4BAE-8F0B-7553782E492B}" srcOrd="4" destOrd="0" presId="urn:microsoft.com/office/officeart/2005/8/layout/radial5"/>
    <dgm:cxn modelId="{28243BD3-DC90-48F3-BEC1-76E17134BA7F}" type="presParOf" srcId="{E871A804-06BD-4FF4-B735-17FF3BA8D09F}" destId="{6226D838-EF61-400E-B7DC-B59CE3609853}" srcOrd="5" destOrd="0" presId="urn:microsoft.com/office/officeart/2005/8/layout/radial5"/>
    <dgm:cxn modelId="{ED45AEFE-6AE6-4A59-8E2B-FCE437ECC022}" type="presParOf" srcId="{6226D838-EF61-400E-B7DC-B59CE3609853}" destId="{7A95ABA7-468D-4FF7-87D7-8692EB4668A1}" srcOrd="0" destOrd="0" presId="urn:microsoft.com/office/officeart/2005/8/layout/radial5"/>
    <dgm:cxn modelId="{D3D517C9-B33E-47F0-88D5-AB59C086DCB8}" type="presParOf" srcId="{E871A804-06BD-4FF4-B735-17FF3BA8D09F}" destId="{96899D09-3918-4972-BD98-AF0747A27FD2}" srcOrd="6" destOrd="0" presId="urn:microsoft.com/office/officeart/2005/8/layout/radial5"/>
    <dgm:cxn modelId="{BEE01B5F-064C-4205-B4D7-2B7538C24EC0}" type="presParOf" srcId="{E871A804-06BD-4FF4-B735-17FF3BA8D09F}" destId="{25E5C6C8-B5FF-4FD9-8F68-7B62BF772401}" srcOrd="7" destOrd="0" presId="urn:microsoft.com/office/officeart/2005/8/layout/radial5"/>
    <dgm:cxn modelId="{F70FE4FD-BBD8-43DA-A6A1-404E03CBE918}" type="presParOf" srcId="{25E5C6C8-B5FF-4FD9-8F68-7B62BF772401}" destId="{93A5FF0C-AD8B-4077-A5E0-8E6E369013B7}" srcOrd="0" destOrd="0" presId="urn:microsoft.com/office/officeart/2005/8/layout/radial5"/>
    <dgm:cxn modelId="{92296D43-5633-4060-9B61-A2915D5F438F}" type="presParOf" srcId="{E871A804-06BD-4FF4-B735-17FF3BA8D09F}" destId="{D1EF1889-9447-4F58-94FF-B93B4937DE1A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4BFC3C3-CB90-4415-B899-E8644FE85EAF}">
      <dsp:nvSpPr>
        <dsp:cNvPr id="0" name=""/>
        <dsp:cNvSpPr/>
      </dsp:nvSpPr>
      <dsp:spPr>
        <a:xfrm rot="5400000">
          <a:off x="1517494" y="-588785"/>
          <a:ext cx="423605" cy="174405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accent1">
              <a:alpha val="90000"/>
              <a:tint val="4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Mojmír I.</a:t>
          </a:r>
          <a:endParaRPr lang="cs-CZ" sz="1600" kern="1200" dirty="0"/>
        </a:p>
      </dsp:txBody>
      <dsp:txXfrm rot="5400000">
        <a:off x="1517494" y="-588785"/>
        <a:ext cx="423605" cy="1744052"/>
      </dsp:txXfrm>
    </dsp:sp>
    <dsp:sp modelId="{5E2D715A-96AB-4437-B5DD-EB8931154890}">
      <dsp:nvSpPr>
        <dsp:cNvPr id="0" name=""/>
        <dsp:cNvSpPr/>
      </dsp:nvSpPr>
      <dsp:spPr>
        <a:xfrm>
          <a:off x="285724" y="0"/>
          <a:ext cx="643187" cy="52950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a)</a:t>
          </a:r>
          <a:endParaRPr lang="cs-CZ" sz="2700" kern="1200" dirty="0"/>
        </a:p>
      </dsp:txBody>
      <dsp:txXfrm>
        <a:off x="285724" y="0"/>
        <a:ext cx="643187" cy="529506"/>
      </dsp:txXfrm>
    </dsp:sp>
    <dsp:sp modelId="{FECBFFFE-5CAD-4CD5-AB8E-C8DC60F93037}">
      <dsp:nvSpPr>
        <dsp:cNvPr id="0" name=""/>
        <dsp:cNvSpPr/>
      </dsp:nvSpPr>
      <dsp:spPr>
        <a:xfrm rot="5400000">
          <a:off x="4153660" y="-653188"/>
          <a:ext cx="423605" cy="187285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accent1">
              <a:alpha val="90000"/>
              <a:tint val="4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 Rastislav </a:t>
          </a:r>
          <a:endParaRPr lang="cs-CZ" sz="1600" kern="1200" dirty="0"/>
        </a:p>
      </dsp:txBody>
      <dsp:txXfrm rot="5400000">
        <a:off x="4153660" y="-653188"/>
        <a:ext cx="423605" cy="1872859"/>
      </dsp:txXfrm>
    </dsp:sp>
    <dsp:sp modelId="{556F031E-D283-48CB-930D-E8D30034FEAA}">
      <dsp:nvSpPr>
        <dsp:cNvPr id="0" name=""/>
        <dsp:cNvSpPr/>
      </dsp:nvSpPr>
      <dsp:spPr>
        <a:xfrm>
          <a:off x="2786064" y="0"/>
          <a:ext cx="667009" cy="52950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b)</a:t>
          </a:r>
          <a:endParaRPr lang="cs-CZ" sz="2700" kern="1200" dirty="0"/>
        </a:p>
      </dsp:txBody>
      <dsp:txXfrm>
        <a:off x="2786064" y="0"/>
        <a:ext cx="667009" cy="529506"/>
      </dsp:txXfrm>
    </dsp:sp>
    <dsp:sp modelId="{A63D554A-A729-4AED-AA07-55DE51EE26BA}">
      <dsp:nvSpPr>
        <dsp:cNvPr id="0" name=""/>
        <dsp:cNvSpPr/>
      </dsp:nvSpPr>
      <dsp:spPr>
        <a:xfrm rot="5400000">
          <a:off x="6810434" y="-666766"/>
          <a:ext cx="423605" cy="190001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accent1">
              <a:alpha val="90000"/>
              <a:tint val="4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Svatopluk</a:t>
          </a:r>
          <a:endParaRPr lang="cs-CZ" sz="1600" kern="1200" dirty="0"/>
        </a:p>
      </dsp:txBody>
      <dsp:txXfrm rot="5400000">
        <a:off x="6810434" y="-666766"/>
        <a:ext cx="423605" cy="1900015"/>
      </dsp:txXfrm>
    </dsp:sp>
    <dsp:sp modelId="{E02215CB-675E-4271-AE3E-1EEC7D783E7C}">
      <dsp:nvSpPr>
        <dsp:cNvPr id="0" name=""/>
        <dsp:cNvSpPr/>
      </dsp:nvSpPr>
      <dsp:spPr>
        <a:xfrm>
          <a:off x="5429271" y="0"/>
          <a:ext cx="670358" cy="52950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c)</a:t>
          </a:r>
          <a:endParaRPr lang="cs-CZ" sz="2700" kern="1200" dirty="0"/>
        </a:p>
      </dsp:txBody>
      <dsp:txXfrm>
        <a:off x="5429271" y="0"/>
        <a:ext cx="670358" cy="52950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4BFC3C3-CB90-4415-B899-E8644FE85EAF}">
      <dsp:nvSpPr>
        <dsp:cNvPr id="0" name=""/>
        <dsp:cNvSpPr/>
      </dsp:nvSpPr>
      <dsp:spPr>
        <a:xfrm rot="5400000">
          <a:off x="1517494" y="-588785"/>
          <a:ext cx="423605" cy="174405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accent1">
              <a:alpha val="90000"/>
              <a:tint val="4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Mojmír I.</a:t>
          </a:r>
          <a:endParaRPr lang="cs-CZ" sz="1600" kern="1200" dirty="0"/>
        </a:p>
      </dsp:txBody>
      <dsp:txXfrm rot="5400000">
        <a:off x="1517494" y="-588785"/>
        <a:ext cx="423605" cy="1744052"/>
      </dsp:txXfrm>
    </dsp:sp>
    <dsp:sp modelId="{5E2D715A-96AB-4437-B5DD-EB8931154890}">
      <dsp:nvSpPr>
        <dsp:cNvPr id="0" name=""/>
        <dsp:cNvSpPr/>
      </dsp:nvSpPr>
      <dsp:spPr>
        <a:xfrm>
          <a:off x="285724" y="0"/>
          <a:ext cx="643187" cy="52950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a)</a:t>
          </a:r>
          <a:endParaRPr lang="cs-CZ" sz="2700" kern="1200" dirty="0"/>
        </a:p>
      </dsp:txBody>
      <dsp:txXfrm>
        <a:off x="285724" y="0"/>
        <a:ext cx="643187" cy="529506"/>
      </dsp:txXfrm>
    </dsp:sp>
    <dsp:sp modelId="{FECBFFFE-5CAD-4CD5-AB8E-C8DC60F93037}">
      <dsp:nvSpPr>
        <dsp:cNvPr id="0" name=""/>
        <dsp:cNvSpPr/>
      </dsp:nvSpPr>
      <dsp:spPr>
        <a:xfrm rot="5400000">
          <a:off x="4153660" y="-653188"/>
          <a:ext cx="423605" cy="187285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accent1">
              <a:alpha val="90000"/>
              <a:tint val="4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 Rastislav </a:t>
          </a:r>
          <a:endParaRPr lang="cs-CZ" sz="1600" kern="1200" dirty="0"/>
        </a:p>
      </dsp:txBody>
      <dsp:txXfrm rot="5400000">
        <a:off x="4153660" y="-653188"/>
        <a:ext cx="423605" cy="1872859"/>
      </dsp:txXfrm>
    </dsp:sp>
    <dsp:sp modelId="{556F031E-D283-48CB-930D-E8D30034FEAA}">
      <dsp:nvSpPr>
        <dsp:cNvPr id="0" name=""/>
        <dsp:cNvSpPr/>
      </dsp:nvSpPr>
      <dsp:spPr>
        <a:xfrm>
          <a:off x="2776540" y="0"/>
          <a:ext cx="667009" cy="52950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b)</a:t>
          </a:r>
          <a:endParaRPr lang="cs-CZ" sz="2700" kern="1200" dirty="0"/>
        </a:p>
      </dsp:txBody>
      <dsp:txXfrm>
        <a:off x="2776540" y="0"/>
        <a:ext cx="667009" cy="529506"/>
      </dsp:txXfrm>
    </dsp:sp>
    <dsp:sp modelId="{A63D554A-A729-4AED-AA07-55DE51EE26BA}">
      <dsp:nvSpPr>
        <dsp:cNvPr id="0" name=""/>
        <dsp:cNvSpPr/>
      </dsp:nvSpPr>
      <dsp:spPr>
        <a:xfrm rot="5400000">
          <a:off x="6810434" y="-666766"/>
          <a:ext cx="423605" cy="190001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accent1">
              <a:alpha val="90000"/>
              <a:tint val="4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Mojmír II.</a:t>
          </a:r>
          <a:endParaRPr lang="cs-CZ" sz="1600" kern="1200" dirty="0"/>
        </a:p>
      </dsp:txBody>
      <dsp:txXfrm rot="5400000">
        <a:off x="6810434" y="-666766"/>
        <a:ext cx="423605" cy="1900015"/>
      </dsp:txXfrm>
    </dsp:sp>
    <dsp:sp modelId="{E02215CB-675E-4271-AE3E-1EEC7D783E7C}">
      <dsp:nvSpPr>
        <dsp:cNvPr id="0" name=""/>
        <dsp:cNvSpPr/>
      </dsp:nvSpPr>
      <dsp:spPr>
        <a:xfrm>
          <a:off x="5429271" y="0"/>
          <a:ext cx="670358" cy="52950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c)</a:t>
          </a:r>
          <a:endParaRPr lang="cs-CZ" sz="2700" kern="1200" dirty="0"/>
        </a:p>
      </dsp:txBody>
      <dsp:txXfrm>
        <a:off x="5429271" y="0"/>
        <a:ext cx="670358" cy="529506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4BFC3C3-CB90-4415-B899-E8644FE85EAF}">
      <dsp:nvSpPr>
        <dsp:cNvPr id="0" name=""/>
        <dsp:cNvSpPr/>
      </dsp:nvSpPr>
      <dsp:spPr>
        <a:xfrm rot="5400000">
          <a:off x="1531433" y="-595814"/>
          <a:ext cx="423605" cy="175811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accent1">
              <a:alpha val="90000"/>
              <a:tint val="4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Mojmír II.</a:t>
          </a:r>
          <a:endParaRPr lang="cs-CZ" sz="1600" kern="1200" dirty="0"/>
        </a:p>
      </dsp:txBody>
      <dsp:txXfrm rot="5400000">
        <a:off x="1531433" y="-595814"/>
        <a:ext cx="423605" cy="1758111"/>
      </dsp:txXfrm>
    </dsp:sp>
    <dsp:sp modelId="{5E2D715A-96AB-4437-B5DD-EB8931154890}">
      <dsp:nvSpPr>
        <dsp:cNvPr id="0" name=""/>
        <dsp:cNvSpPr/>
      </dsp:nvSpPr>
      <dsp:spPr>
        <a:xfrm>
          <a:off x="288028" y="0"/>
          <a:ext cx="648372" cy="52950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a)</a:t>
          </a:r>
          <a:endParaRPr lang="cs-CZ" sz="2700" kern="1200" dirty="0"/>
        </a:p>
      </dsp:txBody>
      <dsp:txXfrm>
        <a:off x="288028" y="0"/>
        <a:ext cx="648372" cy="529506"/>
      </dsp:txXfrm>
    </dsp:sp>
    <dsp:sp modelId="{FECBFFFE-5CAD-4CD5-AB8E-C8DC60F93037}">
      <dsp:nvSpPr>
        <dsp:cNvPr id="0" name=""/>
        <dsp:cNvSpPr/>
      </dsp:nvSpPr>
      <dsp:spPr>
        <a:xfrm rot="5400000">
          <a:off x="4188850" y="-660737"/>
          <a:ext cx="423605" cy="188795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accent1">
              <a:alpha val="90000"/>
              <a:tint val="4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 Rastislav </a:t>
          </a:r>
          <a:endParaRPr lang="cs-CZ" sz="1600" kern="1200" dirty="0"/>
        </a:p>
      </dsp:txBody>
      <dsp:txXfrm rot="5400000">
        <a:off x="4188850" y="-660737"/>
        <a:ext cx="423605" cy="1887956"/>
      </dsp:txXfrm>
    </dsp:sp>
    <dsp:sp modelId="{556F031E-D283-48CB-930D-E8D30034FEAA}">
      <dsp:nvSpPr>
        <dsp:cNvPr id="0" name=""/>
        <dsp:cNvSpPr/>
      </dsp:nvSpPr>
      <dsp:spPr>
        <a:xfrm>
          <a:off x="2808523" y="0"/>
          <a:ext cx="672386" cy="52950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b)</a:t>
          </a:r>
          <a:endParaRPr lang="cs-CZ" sz="2700" kern="1200" dirty="0"/>
        </a:p>
      </dsp:txBody>
      <dsp:txXfrm>
        <a:off x="2808523" y="0"/>
        <a:ext cx="672386" cy="529506"/>
      </dsp:txXfrm>
    </dsp:sp>
    <dsp:sp modelId="{A63D554A-A729-4AED-AA07-55DE51EE26BA}">
      <dsp:nvSpPr>
        <dsp:cNvPr id="0" name=""/>
        <dsp:cNvSpPr/>
      </dsp:nvSpPr>
      <dsp:spPr>
        <a:xfrm rot="5400000">
          <a:off x="6867040" y="-674424"/>
          <a:ext cx="423605" cy="19153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accent1">
              <a:alpha val="90000"/>
              <a:tint val="4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Svatopluk</a:t>
          </a:r>
          <a:endParaRPr lang="cs-CZ" sz="1600" kern="1200" dirty="0"/>
        </a:p>
      </dsp:txBody>
      <dsp:txXfrm rot="5400000">
        <a:off x="6867040" y="-674424"/>
        <a:ext cx="423605" cy="1915331"/>
      </dsp:txXfrm>
    </dsp:sp>
    <dsp:sp modelId="{E02215CB-675E-4271-AE3E-1EEC7D783E7C}">
      <dsp:nvSpPr>
        <dsp:cNvPr id="0" name=""/>
        <dsp:cNvSpPr/>
      </dsp:nvSpPr>
      <dsp:spPr>
        <a:xfrm>
          <a:off x="5473036" y="0"/>
          <a:ext cx="675761" cy="52950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c)</a:t>
          </a:r>
          <a:endParaRPr lang="cs-CZ" sz="2700" kern="1200" dirty="0"/>
        </a:p>
      </dsp:txBody>
      <dsp:txXfrm>
        <a:off x="5473036" y="0"/>
        <a:ext cx="675761" cy="529506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4BFC3C3-CB90-4415-B899-E8644FE85EAF}">
      <dsp:nvSpPr>
        <dsp:cNvPr id="0" name=""/>
        <dsp:cNvSpPr/>
      </dsp:nvSpPr>
      <dsp:spPr>
        <a:xfrm rot="5400000">
          <a:off x="1517494" y="-588785"/>
          <a:ext cx="423605" cy="174405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accent1">
              <a:alpha val="90000"/>
              <a:tint val="4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Mojmír I.</a:t>
          </a:r>
          <a:endParaRPr lang="cs-CZ" sz="1600" kern="1200" dirty="0"/>
        </a:p>
      </dsp:txBody>
      <dsp:txXfrm rot="5400000">
        <a:off x="1517494" y="-588785"/>
        <a:ext cx="423605" cy="1744052"/>
      </dsp:txXfrm>
    </dsp:sp>
    <dsp:sp modelId="{5E2D715A-96AB-4437-B5DD-EB8931154890}">
      <dsp:nvSpPr>
        <dsp:cNvPr id="0" name=""/>
        <dsp:cNvSpPr/>
      </dsp:nvSpPr>
      <dsp:spPr>
        <a:xfrm>
          <a:off x="285724" y="0"/>
          <a:ext cx="643187" cy="52950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a)</a:t>
          </a:r>
          <a:endParaRPr lang="cs-CZ" sz="2700" kern="1200" dirty="0"/>
        </a:p>
      </dsp:txBody>
      <dsp:txXfrm>
        <a:off x="285724" y="0"/>
        <a:ext cx="643187" cy="529506"/>
      </dsp:txXfrm>
    </dsp:sp>
    <dsp:sp modelId="{FECBFFFE-5CAD-4CD5-AB8E-C8DC60F93037}">
      <dsp:nvSpPr>
        <dsp:cNvPr id="0" name=""/>
        <dsp:cNvSpPr/>
      </dsp:nvSpPr>
      <dsp:spPr>
        <a:xfrm rot="5400000">
          <a:off x="4153660" y="-653188"/>
          <a:ext cx="423605" cy="187285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accent1">
              <a:alpha val="90000"/>
              <a:tint val="4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 Rastislav </a:t>
          </a:r>
          <a:endParaRPr lang="cs-CZ" sz="1600" kern="1200" dirty="0"/>
        </a:p>
      </dsp:txBody>
      <dsp:txXfrm rot="5400000">
        <a:off x="4153660" y="-653188"/>
        <a:ext cx="423605" cy="1872859"/>
      </dsp:txXfrm>
    </dsp:sp>
    <dsp:sp modelId="{556F031E-D283-48CB-930D-E8D30034FEAA}">
      <dsp:nvSpPr>
        <dsp:cNvPr id="0" name=""/>
        <dsp:cNvSpPr/>
      </dsp:nvSpPr>
      <dsp:spPr>
        <a:xfrm>
          <a:off x="2786064" y="0"/>
          <a:ext cx="667009" cy="52950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b)</a:t>
          </a:r>
          <a:endParaRPr lang="cs-CZ" sz="2700" kern="1200" dirty="0"/>
        </a:p>
      </dsp:txBody>
      <dsp:txXfrm>
        <a:off x="2786064" y="0"/>
        <a:ext cx="667009" cy="529506"/>
      </dsp:txXfrm>
    </dsp:sp>
    <dsp:sp modelId="{A63D554A-A729-4AED-AA07-55DE51EE26BA}">
      <dsp:nvSpPr>
        <dsp:cNvPr id="0" name=""/>
        <dsp:cNvSpPr/>
      </dsp:nvSpPr>
      <dsp:spPr>
        <a:xfrm rot="5400000">
          <a:off x="6810434" y="-666766"/>
          <a:ext cx="423605" cy="190001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accent1">
              <a:alpha val="90000"/>
              <a:tint val="4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Mojmír II.</a:t>
          </a:r>
          <a:endParaRPr lang="cs-CZ" sz="1600" kern="1200" dirty="0"/>
        </a:p>
      </dsp:txBody>
      <dsp:txXfrm rot="5400000">
        <a:off x="6810434" y="-666766"/>
        <a:ext cx="423605" cy="1900015"/>
      </dsp:txXfrm>
    </dsp:sp>
    <dsp:sp modelId="{E02215CB-675E-4271-AE3E-1EEC7D783E7C}">
      <dsp:nvSpPr>
        <dsp:cNvPr id="0" name=""/>
        <dsp:cNvSpPr/>
      </dsp:nvSpPr>
      <dsp:spPr>
        <a:xfrm>
          <a:off x="5429271" y="0"/>
          <a:ext cx="670358" cy="52950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c)</a:t>
          </a:r>
          <a:endParaRPr lang="cs-CZ" sz="2700" kern="1200" dirty="0"/>
        </a:p>
      </dsp:txBody>
      <dsp:txXfrm>
        <a:off x="5429271" y="0"/>
        <a:ext cx="670358" cy="529506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4BFC3C3-CB90-4415-B899-E8644FE85EAF}">
      <dsp:nvSpPr>
        <dsp:cNvPr id="0" name=""/>
        <dsp:cNvSpPr/>
      </dsp:nvSpPr>
      <dsp:spPr>
        <a:xfrm rot="5400000">
          <a:off x="1517494" y="-588785"/>
          <a:ext cx="423605" cy="174405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accent1">
              <a:alpha val="90000"/>
              <a:tint val="4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Mojmír II.</a:t>
          </a:r>
          <a:endParaRPr lang="cs-CZ" sz="1600" kern="1200" dirty="0"/>
        </a:p>
      </dsp:txBody>
      <dsp:txXfrm rot="5400000">
        <a:off x="1517494" y="-588785"/>
        <a:ext cx="423605" cy="1744052"/>
      </dsp:txXfrm>
    </dsp:sp>
    <dsp:sp modelId="{5E2D715A-96AB-4437-B5DD-EB8931154890}">
      <dsp:nvSpPr>
        <dsp:cNvPr id="0" name=""/>
        <dsp:cNvSpPr/>
      </dsp:nvSpPr>
      <dsp:spPr>
        <a:xfrm>
          <a:off x="285724" y="0"/>
          <a:ext cx="643187" cy="52950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a)</a:t>
          </a:r>
          <a:endParaRPr lang="cs-CZ" sz="2700" kern="1200" dirty="0"/>
        </a:p>
      </dsp:txBody>
      <dsp:txXfrm>
        <a:off x="285724" y="0"/>
        <a:ext cx="643187" cy="529506"/>
      </dsp:txXfrm>
    </dsp:sp>
    <dsp:sp modelId="{FECBFFFE-5CAD-4CD5-AB8E-C8DC60F93037}">
      <dsp:nvSpPr>
        <dsp:cNvPr id="0" name=""/>
        <dsp:cNvSpPr/>
      </dsp:nvSpPr>
      <dsp:spPr>
        <a:xfrm rot="5400000">
          <a:off x="4153660" y="-653188"/>
          <a:ext cx="423605" cy="187285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accent1">
              <a:alpha val="90000"/>
              <a:tint val="4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 Rastislav </a:t>
          </a:r>
          <a:endParaRPr lang="cs-CZ" sz="1600" kern="1200" dirty="0"/>
        </a:p>
      </dsp:txBody>
      <dsp:txXfrm rot="5400000">
        <a:off x="4153660" y="-653188"/>
        <a:ext cx="423605" cy="1872859"/>
      </dsp:txXfrm>
    </dsp:sp>
    <dsp:sp modelId="{556F031E-D283-48CB-930D-E8D30034FEAA}">
      <dsp:nvSpPr>
        <dsp:cNvPr id="0" name=""/>
        <dsp:cNvSpPr/>
      </dsp:nvSpPr>
      <dsp:spPr>
        <a:xfrm>
          <a:off x="2786064" y="0"/>
          <a:ext cx="667009" cy="52950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b)</a:t>
          </a:r>
          <a:endParaRPr lang="cs-CZ" sz="2700" kern="1200" dirty="0"/>
        </a:p>
      </dsp:txBody>
      <dsp:txXfrm>
        <a:off x="2786064" y="0"/>
        <a:ext cx="667009" cy="529506"/>
      </dsp:txXfrm>
    </dsp:sp>
    <dsp:sp modelId="{A63D554A-A729-4AED-AA07-55DE51EE26BA}">
      <dsp:nvSpPr>
        <dsp:cNvPr id="0" name=""/>
        <dsp:cNvSpPr/>
      </dsp:nvSpPr>
      <dsp:spPr>
        <a:xfrm rot="5400000">
          <a:off x="6810434" y="-666766"/>
          <a:ext cx="423605" cy="190001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accent1">
              <a:alpha val="90000"/>
              <a:tint val="4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Svatopluk</a:t>
          </a:r>
          <a:endParaRPr lang="cs-CZ" sz="1600" kern="1200" dirty="0"/>
        </a:p>
      </dsp:txBody>
      <dsp:txXfrm rot="5400000">
        <a:off x="6810434" y="-666766"/>
        <a:ext cx="423605" cy="1900015"/>
      </dsp:txXfrm>
    </dsp:sp>
    <dsp:sp modelId="{E02215CB-675E-4271-AE3E-1EEC7D783E7C}">
      <dsp:nvSpPr>
        <dsp:cNvPr id="0" name=""/>
        <dsp:cNvSpPr/>
      </dsp:nvSpPr>
      <dsp:spPr>
        <a:xfrm>
          <a:off x="5429271" y="0"/>
          <a:ext cx="670358" cy="52950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c)</a:t>
          </a:r>
          <a:endParaRPr lang="cs-CZ" sz="2700" kern="1200" dirty="0"/>
        </a:p>
      </dsp:txBody>
      <dsp:txXfrm>
        <a:off x="5429271" y="0"/>
        <a:ext cx="670358" cy="529506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4BFC3C3-CB90-4415-B899-E8644FE85EAF}">
      <dsp:nvSpPr>
        <dsp:cNvPr id="0" name=""/>
        <dsp:cNvSpPr/>
      </dsp:nvSpPr>
      <dsp:spPr>
        <a:xfrm rot="5400000">
          <a:off x="1506536" y="-452871"/>
          <a:ext cx="628654" cy="174405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accent1">
              <a:alpha val="90000"/>
              <a:tint val="4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Mojmír I.</a:t>
          </a:r>
          <a:endParaRPr lang="cs-CZ" sz="1600" kern="1200" dirty="0"/>
        </a:p>
      </dsp:txBody>
      <dsp:txXfrm rot="5400000">
        <a:off x="1506536" y="-452871"/>
        <a:ext cx="628654" cy="1744052"/>
      </dsp:txXfrm>
    </dsp:sp>
    <dsp:sp modelId="{5E2D715A-96AB-4437-B5DD-EB8931154890}">
      <dsp:nvSpPr>
        <dsp:cNvPr id="0" name=""/>
        <dsp:cNvSpPr/>
      </dsp:nvSpPr>
      <dsp:spPr>
        <a:xfrm>
          <a:off x="377291" y="69045"/>
          <a:ext cx="643187" cy="64533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a)</a:t>
          </a:r>
          <a:endParaRPr lang="cs-CZ" sz="3000" kern="1200" dirty="0"/>
        </a:p>
      </dsp:txBody>
      <dsp:txXfrm>
        <a:off x="377291" y="69045"/>
        <a:ext cx="643187" cy="645337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4BFC3C3-CB90-4415-B899-E8644FE85EAF}">
      <dsp:nvSpPr>
        <dsp:cNvPr id="0" name=""/>
        <dsp:cNvSpPr/>
      </dsp:nvSpPr>
      <dsp:spPr>
        <a:xfrm rot="5400000">
          <a:off x="1535111" y="-490976"/>
          <a:ext cx="571504" cy="174405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accent1">
              <a:alpha val="90000"/>
              <a:tint val="4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Mojmír I.</a:t>
          </a:r>
          <a:endParaRPr lang="cs-CZ" sz="1600" kern="1200" dirty="0"/>
        </a:p>
      </dsp:txBody>
      <dsp:txXfrm rot="5400000">
        <a:off x="1535111" y="-490976"/>
        <a:ext cx="571504" cy="1744052"/>
      </dsp:txXfrm>
    </dsp:sp>
    <dsp:sp modelId="{5E2D715A-96AB-4437-B5DD-EB8931154890}">
      <dsp:nvSpPr>
        <dsp:cNvPr id="0" name=""/>
        <dsp:cNvSpPr/>
      </dsp:nvSpPr>
      <dsp:spPr>
        <a:xfrm>
          <a:off x="377291" y="0"/>
          <a:ext cx="643187" cy="7143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a)</a:t>
          </a:r>
          <a:endParaRPr lang="cs-CZ" sz="3000" kern="1200" dirty="0"/>
        </a:p>
      </dsp:txBody>
      <dsp:txXfrm>
        <a:off x="377291" y="0"/>
        <a:ext cx="643187" cy="714379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ECBFFFE-5CAD-4CD5-AB8E-C8DC60F93037}">
      <dsp:nvSpPr>
        <dsp:cNvPr id="0" name=""/>
        <dsp:cNvSpPr/>
      </dsp:nvSpPr>
      <dsp:spPr>
        <a:xfrm rot="5400000">
          <a:off x="4130118" y="-558210"/>
          <a:ext cx="628654" cy="188795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accent1">
              <a:alpha val="90000"/>
              <a:tint val="4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 Rastislav </a:t>
          </a:r>
          <a:endParaRPr lang="cs-CZ" sz="1600" kern="1200" dirty="0"/>
        </a:p>
      </dsp:txBody>
      <dsp:txXfrm rot="5400000">
        <a:off x="4130118" y="-558210"/>
        <a:ext cx="628654" cy="1887956"/>
      </dsp:txXfrm>
    </dsp:sp>
    <dsp:sp modelId="{556F031E-D283-48CB-930D-E8D30034FEAA}">
      <dsp:nvSpPr>
        <dsp:cNvPr id="0" name=""/>
        <dsp:cNvSpPr/>
      </dsp:nvSpPr>
      <dsp:spPr>
        <a:xfrm>
          <a:off x="2786064" y="71438"/>
          <a:ext cx="672386" cy="6429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b)</a:t>
          </a:r>
          <a:endParaRPr lang="cs-CZ" sz="3100" kern="1200" dirty="0"/>
        </a:p>
      </dsp:txBody>
      <dsp:txXfrm>
        <a:off x="2786064" y="71438"/>
        <a:ext cx="672386" cy="642940"/>
      </dsp:txXfrm>
    </dsp:sp>
  </dsp:spTree>
</dsp:drawing>
</file>

<file path=ppt/diagrams/drawing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ECBFFFE-5CAD-4CD5-AB8E-C8DC60F93037}">
      <dsp:nvSpPr>
        <dsp:cNvPr id="0" name=""/>
        <dsp:cNvSpPr/>
      </dsp:nvSpPr>
      <dsp:spPr>
        <a:xfrm rot="5400000">
          <a:off x="4094953" y="-650668"/>
          <a:ext cx="571523" cy="187285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accent1">
              <a:alpha val="90000"/>
              <a:tint val="4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 Rastislav </a:t>
          </a:r>
          <a:endParaRPr lang="cs-CZ" sz="1600" kern="1200" dirty="0"/>
        </a:p>
      </dsp:txBody>
      <dsp:txXfrm rot="5400000">
        <a:off x="4094953" y="-650668"/>
        <a:ext cx="571523" cy="1872859"/>
      </dsp:txXfrm>
    </dsp:sp>
    <dsp:sp modelId="{556F031E-D283-48CB-930D-E8D30034FEAA}">
      <dsp:nvSpPr>
        <dsp:cNvPr id="0" name=""/>
        <dsp:cNvSpPr/>
      </dsp:nvSpPr>
      <dsp:spPr>
        <a:xfrm>
          <a:off x="2801317" y="0"/>
          <a:ext cx="667009" cy="71440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b)</a:t>
          </a:r>
          <a:endParaRPr lang="cs-CZ" sz="3100" kern="1200" dirty="0"/>
        </a:p>
      </dsp:txBody>
      <dsp:txXfrm>
        <a:off x="2801317" y="0"/>
        <a:ext cx="667009" cy="714404"/>
      </dsp:txXfrm>
    </dsp:sp>
  </dsp:spTree>
</dsp:drawing>
</file>

<file path=ppt/diagrams/drawing10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63D554A-A729-4AED-AA07-55DE51EE26BA}">
      <dsp:nvSpPr>
        <dsp:cNvPr id="0" name=""/>
        <dsp:cNvSpPr/>
      </dsp:nvSpPr>
      <dsp:spPr>
        <a:xfrm rot="5400000">
          <a:off x="6707910" y="-635680"/>
          <a:ext cx="628654" cy="190001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accent1">
              <a:alpha val="90000"/>
              <a:tint val="4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Svatopluk</a:t>
          </a:r>
          <a:endParaRPr lang="cs-CZ" sz="1600" kern="1200" dirty="0"/>
        </a:p>
      </dsp:txBody>
      <dsp:txXfrm rot="5400000">
        <a:off x="6707910" y="-635680"/>
        <a:ext cx="628654" cy="1900015"/>
      </dsp:txXfrm>
    </dsp:sp>
    <dsp:sp modelId="{E02215CB-675E-4271-AE3E-1EEC7D783E7C}">
      <dsp:nvSpPr>
        <dsp:cNvPr id="0" name=""/>
        <dsp:cNvSpPr/>
      </dsp:nvSpPr>
      <dsp:spPr>
        <a:xfrm>
          <a:off x="5429328" y="0"/>
          <a:ext cx="670358" cy="6429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c)</a:t>
          </a:r>
          <a:endParaRPr lang="cs-CZ" sz="3200" kern="1200" dirty="0"/>
        </a:p>
      </dsp:txBody>
      <dsp:txXfrm>
        <a:off x="5429328" y="0"/>
        <a:ext cx="670358" cy="642940"/>
      </dsp:txXfrm>
    </dsp:sp>
  </dsp:spTree>
</dsp:drawing>
</file>

<file path=ppt/diagrams/drawing1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B8D433D-F0D2-4989-99B0-6DB2D63748E4}">
      <dsp:nvSpPr>
        <dsp:cNvPr id="0" name=""/>
        <dsp:cNvSpPr/>
      </dsp:nvSpPr>
      <dsp:spPr>
        <a:xfrm>
          <a:off x="2639346" y="1521777"/>
          <a:ext cx="2953162" cy="276057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Konstantin a </a:t>
          </a:r>
        </a:p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Metoděj</a:t>
          </a:r>
          <a:endParaRPr lang="cs-CZ" sz="3000" kern="1200" dirty="0"/>
        </a:p>
      </dsp:txBody>
      <dsp:txXfrm>
        <a:off x="2639346" y="1521777"/>
        <a:ext cx="2953162" cy="2760576"/>
      </dsp:txXfrm>
    </dsp:sp>
    <dsp:sp modelId="{9C1D05A3-250B-4219-89C4-B9AC51484E43}">
      <dsp:nvSpPr>
        <dsp:cNvPr id="0" name=""/>
        <dsp:cNvSpPr/>
      </dsp:nvSpPr>
      <dsp:spPr>
        <a:xfrm rot="5400000">
          <a:off x="4076763" y="1372157"/>
          <a:ext cx="78327" cy="44259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 rot="5400000">
        <a:off x="4076763" y="1372157"/>
        <a:ext cx="78327" cy="442593"/>
      </dsp:txXfrm>
    </dsp:sp>
    <dsp:sp modelId="{203A09E7-5A06-40B5-8972-83453B3541DA}">
      <dsp:nvSpPr>
        <dsp:cNvPr id="0" name=""/>
        <dsp:cNvSpPr/>
      </dsp:nvSpPr>
      <dsp:spPr>
        <a:xfrm>
          <a:off x="2912193" y="-38974"/>
          <a:ext cx="2407468" cy="170853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_________________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_________________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_________________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______________</a:t>
          </a:r>
          <a:endParaRPr lang="cs-CZ" sz="1300" kern="1200" dirty="0"/>
        </a:p>
      </dsp:txBody>
      <dsp:txXfrm>
        <a:off x="2912193" y="-38974"/>
        <a:ext cx="2407468" cy="1708539"/>
      </dsp:txXfrm>
    </dsp:sp>
    <dsp:sp modelId="{AE85D017-58F8-4FC2-BF27-B5264F451423}">
      <dsp:nvSpPr>
        <dsp:cNvPr id="0" name=""/>
        <dsp:cNvSpPr/>
      </dsp:nvSpPr>
      <dsp:spPr>
        <a:xfrm rot="10800000">
          <a:off x="5203449" y="2680768"/>
          <a:ext cx="274935" cy="44259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 rot="10800000">
        <a:off x="5203449" y="2680768"/>
        <a:ext cx="274935" cy="442593"/>
      </dsp:txXfrm>
    </dsp:sp>
    <dsp:sp modelId="{7881487D-FFEC-4BAE-8F0B-7553782E492B}">
      <dsp:nvSpPr>
        <dsp:cNvPr id="0" name=""/>
        <dsp:cNvSpPr/>
      </dsp:nvSpPr>
      <dsp:spPr>
        <a:xfrm>
          <a:off x="5073763" y="2047795"/>
          <a:ext cx="2257869" cy="170853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_________________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_________________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_________________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______________</a:t>
          </a:r>
          <a:endParaRPr lang="cs-CZ" sz="1300" kern="1200" dirty="0"/>
        </a:p>
      </dsp:txBody>
      <dsp:txXfrm>
        <a:off x="5073763" y="2047795"/>
        <a:ext cx="2257869" cy="1708539"/>
      </dsp:txXfrm>
    </dsp:sp>
    <dsp:sp modelId="{6226D838-EF61-400E-B7DC-B59CE3609853}">
      <dsp:nvSpPr>
        <dsp:cNvPr id="0" name=""/>
        <dsp:cNvSpPr/>
      </dsp:nvSpPr>
      <dsp:spPr>
        <a:xfrm rot="16200000">
          <a:off x="4043585" y="3928656"/>
          <a:ext cx="144684" cy="44259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 rot="16200000">
        <a:off x="4043585" y="3928656"/>
        <a:ext cx="144684" cy="442593"/>
      </dsp:txXfrm>
    </dsp:sp>
    <dsp:sp modelId="{96899D09-3918-4972-BD98-AF0747A27FD2}">
      <dsp:nvSpPr>
        <dsp:cNvPr id="0" name=""/>
        <dsp:cNvSpPr/>
      </dsp:nvSpPr>
      <dsp:spPr>
        <a:xfrm>
          <a:off x="2974042" y="4009363"/>
          <a:ext cx="2283770" cy="19589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_________________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_________________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_________________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______________</a:t>
          </a:r>
          <a:endParaRPr lang="cs-CZ" sz="1300" kern="1200" dirty="0"/>
        </a:p>
      </dsp:txBody>
      <dsp:txXfrm>
        <a:off x="2974042" y="4009363"/>
        <a:ext cx="2283770" cy="1958943"/>
      </dsp:txXfrm>
    </dsp:sp>
    <dsp:sp modelId="{25E5C6C8-B5FF-4FD9-8F68-7B62BF772401}">
      <dsp:nvSpPr>
        <dsp:cNvPr id="0" name=""/>
        <dsp:cNvSpPr/>
      </dsp:nvSpPr>
      <dsp:spPr>
        <a:xfrm>
          <a:off x="2753966" y="2680768"/>
          <a:ext cx="276130" cy="44259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2753966" y="2680768"/>
        <a:ext cx="276130" cy="442593"/>
      </dsp:txXfrm>
    </dsp:sp>
    <dsp:sp modelId="{D1EF1889-9447-4F58-94FF-B93B4937DE1A}">
      <dsp:nvSpPr>
        <dsp:cNvPr id="0" name=""/>
        <dsp:cNvSpPr/>
      </dsp:nvSpPr>
      <dsp:spPr>
        <a:xfrm>
          <a:off x="897967" y="2047795"/>
          <a:ext cx="2262379" cy="170853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________________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________________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________________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_____________</a:t>
          </a:r>
          <a:endParaRPr lang="cs-CZ" sz="1300" kern="1200" dirty="0"/>
        </a:p>
      </dsp:txBody>
      <dsp:txXfrm>
        <a:off x="897967" y="2047795"/>
        <a:ext cx="2262379" cy="1708539"/>
      </dsp:txXfrm>
    </dsp:sp>
  </dsp:spTree>
</dsp:drawing>
</file>

<file path=ppt/diagrams/drawing1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B8D433D-F0D2-4989-99B0-6DB2D63748E4}">
      <dsp:nvSpPr>
        <dsp:cNvPr id="0" name=""/>
        <dsp:cNvSpPr/>
      </dsp:nvSpPr>
      <dsp:spPr>
        <a:xfrm>
          <a:off x="2110361" y="1339571"/>
          <a:ext cx="3203708" cy="29947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Konstantin a </a:t>
          </a:r>
        </a:p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Metoděj</a:t>
          </a:r>
          <a:endParaRPr lang="cs-CZ" sz="3400" kern="1200" dirty="0"/>
        </a:p>
      </dsp:txBody>
      <dsp:txXfrm>
        <a:off x="2110361" y="1339571"/>
        <a:ext cx="3203708" cy="2994782"/>
      </dsp:txXfrm>
    </dsp:sp>
    <dsp:sp modelId="{9C1D05A3-250B-4219-89C4-B9AC51484E43}">
      <dsp:nvSpPr>
        <dsp:cNvPr id="0" name=""/>
        <dsp:cNvSpPr/>
      </dsp:nvSpPr>
      <dsp:spPr>
        <a:xfrm rot="5400000">
          <a:off x="3632303" y="1233750"/>
          <a:ext cx="159823" cy="5041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 rot="5400000">
        <a:off x="3632303" y="1233750"/>
        <a:ext cx="159823" cy="504149"/>
      </dsp:txXfrm>
    </dsp:sp>
    <dsp:sp modelId="{203A09E7-5A06-40B5-8972-83453B3541DA}">
      <dsp:nvSpPr>
        <dsp:cNvPr id="0" name=""/>
        <dsp:cNvSpPr/>
      </dsp:nvSpPr>
      <dsp:spPr>
        <a:xfrm>
          <a:off x="2352330" y="-119632"/>
          <a:ext cx="2719768" cy="17607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Vytvořili staroslověnštinu- jazyk</a:t>
          </a:r>
        </a:p>
      </dsp:txBody>
      <dsp:txXfrm>
        <a:off x="2352330" y="-119632"/>
        <a:ext cx="2719768" cy="1760757"/>
      </dsp:txXfrm>
    </dsp:sp>
    <dsp:sp modelId="{AE85D017-58F8-4FC2-BF27-B5264F451423}">
      <dsp:nvSpPr>
        <dsp:cNvPr id="0" name=""/>
        <dsp:cNvSpPr/>
      </dsp:nvSpPr>
      <dsp:spPr>
        <a:xfrm rot="10800000">
          <a:off x="4935013" y="2584887"/>
          <a:ext cx="267866" cy="5041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 rot="10800000">
        <a:off x="4935013" y="2584887"/>
        <a:ext cx="267866" cy="504149"/>
      </dsp:txXfrm>
    </dsp:sp>
    <dsp:sp modelId="{7881487D-FFEC-4BAE-8F0B-7553782E492B}">
      <dsp:nvSpPr>
        <dsp:cNvPr id="0" name=""/>
        <dsp:cNvSpPr/>
      </dsp:nvSpPr>
      <dsp:spPr>
        <a:xfrm>
          <a:off x="4808660" y="2095565"/>
          <a:ext cx="1959540" cy="14827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Vytvořili hlaholici- nové písmo</a:t>
          </a:r>
          <a:endParaRPr lang="cs-CZ" sz="2000" kern="1200" dirty="0"/>
        </a:p>
      </dsp:txBody>
      <dsp:txXfrm>
        <a:off x="4808660" y="2095565"/>
        <a:ext cx="1959540" cy="1482793"/>
      </dsp:txXfrm>
    </dsp:sp>
    <dsp:sp modelId="{6226D838-EF61-400E-B7DC-B59CE3609853}">
      <dsp:nvSpPr>
        <dsp:cNvPr id="0" name=""/>
        <dsp:cNvSpPr/>
      </dsp:nvSpPr>
      <dsp:spPr>
        <a:xfrm rot="16200000">
          <a:off x="3640339" y="3950732"/>
          <a:ext cx="143752" cy="5041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 rot="16200000">
        <a:off x="3640339" y="3950732"/>
        <a:ext cx="143752" cy="504149"/>
      </dsp:txXfrm>
    </dsp:sp>
    <dsp:sp modelId="{96899D09-3918-4972-BD98-AF0747A27FD2}">
      <dsp:nvSpPr>
        <dsp:cNvPr id="0" name=""/>
        <dsp:cNvSpPr/>
      </dsp:nvSpPr>
      <dsp:spPr>
        <a:xfrm>
          <a:off x="2721205" y="4063122"/>
          <a:ext cx="1982020" cy="17001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Rozvoj vzdělanosti na našem území</a:t>
          </a:r>
          <a:endParaRPr lang="cs-CZ" sz="2000" kern="1200" dirty="0"/>
        </a:p>
      </dsp:txBody>
      <dsp:txXfrm>
        <a:off x="2721205" y="4063122"/>
        <a:ext cx="1982020" cy="1700111"/>
      </dsp:txXfrm>
    </dsp:sp>
    <dsp:sp modelId="{25E5C6C8-B5FF-4FD9-8F68-7B62BF772401}">
      <dsp:nvSpPr>
        <dsp:cNvPr id="0" name=""/>
        <dsp:cNvSpPr/>
      </dsp:nvSpPr>
      <dsp:spPr>
        <a:xfrm>
          <a:off x="2262345" y="2584887"/>
          <a:ext cx="366144" cy="5041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2262345" y="2584887"/>
        <a:ext cx="366144" cy="504149"/>
      </dsp:txXfrm>
    </dsp:sp>
    <dsp:sp modelId="{D1EF1889-9447-4F58-94FF-B93B4937DE1A}">
      <dsp:nvSpPr>
        <dsp:cNvPr id="0" name=""/>
        <dsp:cNvSpPr/>
      </dsp:nvSpPr>
      <dsp:spPr>
        <a:xfrm>
          <a:off x="470798" y="2040843"/>
          <a:ext cx="2330402" cy="159223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Šířili křesťanství ve slovanském jazyce</a:t>
          </a:r>
          <a:endParaRPr lang="cs-CZ" sz="2000" kern="1200" dirty="0"/>
        </a:p>
      </dsp:txBody>
      <dsp:txXfrm>
        <a:off x="470798" y="2040843"/>
        <a:ext cx="2330402" cy="15922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FCAA57-C61D-4AA0-9697-72CE1FF3341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004FAF-F515-4CB7-9062-08AF1358B4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004FAF-F515-4CB7-9062-08AF1358B409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C2E5B84-3835-47C7-8EB9-B29E64E44CB4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957B36-23D0-4221-8FD8-BFD8711C0F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2E5B84-3835-47C7-8EB9-B29E64E44CB4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957B36-23D0-4221-8FD8-BFD8711C0F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C2E5B84-3835-47C7-8EB9-B29E64E44CB4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5957B36-23D0-4221-8FD8-BFD8711C0F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2E5B84-3835-47C7-8EB9-B29E64E44CB4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957B36-23D0-4221-8FD8-BFD8711C0F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2E5B84-3835-47C7-8EB9-B29E64E44CB4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957B36-23D0-4221-8FD8-BFD8711C0F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2E5B84-3835-47C7-8EB9-B29E64E44CB4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957B36-23D0-4221-8FD8-BFD8711C0F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C2E5B84-3835-47C7-8EB9-B29E64E44CB4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957B36-23D0-4221-8FD8-BFD8711C0F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2E5B84-3835-47C7-8EB9-B29E64E44CB4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957B36-23D0-4221-8FD8-BFD8711C0F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2E5B84-3835-47C7-8EB9-B29E64E44CB4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957B36-23D0-4221-8FD8-BFD8711C0F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2E5B84-3835-47C7-8EB9-B29E64E44CB4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957B36-23D0-4221-8FD8-BFD8711C0F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C2E5B84-3835-47C7-8EB9-B29E64E44CB4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957B36-23D0-4221-8FD8-BFD8711C0F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C2E5B84-3835-47C7-8EB9-B29E64E44CB4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5957B36-23D0-4221-8FD8-BFD8711C0F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18" Type="http://schemas.openxmlformats.org/officeDocument/2006/relationships/diagramLayout" Target="../diagrams/layout4.xml"/><Relationship Id="rId26" Type="http://schemas.microsoft.com/office/2007/relationships/diagramDrawing" Target="../diagrams/drawing5.xml"/><Relationship Id="rId3" Type="http://schemas.openxmlformats.org/officeDocument/2006/relationships/diagramLayout" Target="../diagrams/layout1.xml"/><Relationship Id="rId21" Type="http://schemas.microsoft.com/office/2007/relationships/diagramDrawing" Target="../diagrams/drawing4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17" Type="http://schemas.openxmlformats.org/officeDocument/2006/relationships/diagramData" Target="../diagrams/data4.xml"/><Relationship Id="rId25" Type="http://schemas.openxmlformats.org/officeDocument/2006/relationships/diagramColors" Target="../diagrams/colors5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20" Type="http://schemas.openxmlformats.org/officeDocument/2006/relationships/diagramColors" Target="../diagrams/colors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24" Type="http://schemas.openxmlformats.org/officeDocument/2006/relationships/diagramQuickStyle" Target="../diagrams/quickStyle5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23" Type="http://schemas.openxmlformats.org/officeDocument/2006/relationships/diagramLayout" Target="../diagrams/layout5.xml"/><Relationship Id="rId10" Type="http://schemas.openxmlformats.org/officeDocument/2006/relationships/diagramColors" Target="../diagrams/colors2.xml"/><Relationship Id="rId19" Type="http://schemas.openxmlformats.org/officeDocument/2006/relationships/diagramQuickStyle" Target="../diagrams/quickStyle4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Relationship Id="rId22" Type="http://schemas.openxmlformats.org/officeDocument/2006/relationships/diagramData" Target="../diagrams/data5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13" Type="http://schemas.openxmlformats.org/officeDocument/2006/relationships/diagramLayout" Target="../diagrams/layout8.xml"/><Relationship Id="rId18" Type="http://schemas.openxmlformats.org/officeDocument/2006/relationships/diagramLayout" Target="../diagrams/layout9.xml"/><Relationship Id="rId26" Type="http://schemas.microsoft.com/office/2007/relationships/diagramDrawing" Target="../diagrams/drawing10.xml"/><Relationship Id="rId3" Type="http://schemas.openxmlformats.org/officeDocument/2006/relationships/diagramLayout" Target="../diagrams/layout6.xml"/><Relationship Id="rId21" Type="http://schemas.microsoft.com/office/2007/relationships/diagramDrawing" Target="../diagrams/drawing9.xml"/><Relationship Id="rId7" Type="http://schemas.openxmlformats.org/officeDocument/2006/relationships/diagramData" Target="../diagrams/data7.xml"/><Relationship Id="rId12" Type="http://schemas.openxmlformats.org/officeDocument/2006/relationships/diagramData" Target="../diagrams/data8.xml"/><Relationship Id="rId17" Type="http://schemas.openxmlformats.org/officeDocument/2006/relationships/diagramData" Target="../diagrams/data9.xml"/><Relationship Id="rId25" Type="http://schemas.openxmlformats.org/officeDocument/2006/relationships/diagramColors" Target="../diagrams/colors10.xml"/><Relationship Id="rId2" Type="http://schemas.openxmlformats.org/officeDocument/2006/relationships/diagramData" Target="../diagrams/data6.xml"/><Relationship Id="rId16" Type="http://schemas.microsoft.com/office/2007/relationships/diagramDrawing" Target="../diagrams/drawing8.xml"/><Relationship Id="rId20" Type="http://schemas.openxmlformats.org/officeDocument/2006/relationships/diagramColors" Target="../diagrams/colors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24" Type="http://schemas.openxmlformats.org/officeDocument/2006/relationships/diagramQuickStyle" Target="../diagrams/quickStyle10.xml"/><Relationship Id="rId5" Type="http://schemas.openxmlformats.org/officeDocument/2006/relationships/diagramColors" Target="../diagrams/colors6.xml"/><Relationship Id="rId15" Type="http://schemas.openxmlformats.org/officeDocument/2006/relationships/diagramColors" Target="../diagrams/colors8.xml"/><Relationship Id="rId23" Type="http://schemas.openxmlformats.org/officeDocument/2006/relationships/diagramLayout" Target="../diagrams/layout10.xml"/><Relationship Id="rId10" Type="http://schemas.openxmlformats.org/officeDocument/2006/relationships/diagramColors" Target="../diagrams/colors7.xml"/><Relationship Id="rId19" Type="http://schemas.openxmlformats.org/officeDocument/2006/relationships/diagramQuickStyle" Target="../diagrams/quickStyle9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Relationship Id="rId14" Type="http://schemas.openxmlformats.org/officeDocument/2006/relationships/diagramQuickStyle" Target="../diagrams/quickStyle8.xml"/><Relationship Id="rId22" Type="http://schemas.openxmlformats.org/officeDocument/2006/relationships/diagramData" Target="../diagrams/data10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12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11" Type="http://schemas.openxmlformats.org/officeDocument/2006/relationships/image" Target="../media/image6.jpeg"/><Relationship Id="rId5" Type="http://schemas.openxmlformats.org/officeDocument/2006/relationships/diagramQuickStyle" Target="../diagrams/quickStyle11.xml"/><Relationship Id="rId10" Type="http://schemas.openxmlformats.org/officeDocument/2006/relationships/image" Target="../media/image5.jpeg"/><Relationship Id="rId4" Type="http://schemas.openxmlformats.org/officeDocument/2006/relationships/diagramLayout" Target="../diagrams/layout11.xml"/><Relationship Id="rId9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diagramLayout" Target="../diagrams/layout12.xml"/><Relationship Id="rId7" Type="http://schemas.openxmlformats.org/officeDocument/2006/relationships/slide" Target="slide7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11" Type="http://schemas.openxmlformats.org/officeDocument/2006/relationships/image" Target="../media/image6.jpeg"/><Relationship Id="rId5" Type="http://schemas.openxmlformats.org/officeDocument/2006/relationships/diagramColors" Target="../diagrams/colors12.xml"/><Relationship Id="rId10" Type="http://schemas.openxmlformats.org/officeDocument/2006/relationships/image" Target="../media/image7.jpeg"/><Relationship Id="rId4" Type="http://schemas.openxmlformats.org/officeDocument/2006/relationships/diagramQuickStyle" Target="../diagrams/quickStyle12.xml"/><Relationship Id="rId9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ex=2&amp;qu=diskuze" TargetMode="External"/><Relationship Id="rId2" Type="http://schemas.openxmlformats.org/officeDocument/2006/relationships/hyperlink" Target="http://office.microsoft.com/cs-cz/images/results.aspx?ex=2&amp;qu=vzd&#283;l&#225;n&#237;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ascanska_ploca.jpg" TargetMode="External"/><Relationship Id="rId5" Type="http://schemas.openxmlformats.org/officeDocument/2006/relationships/hyperlink" Target="http://cs.wikipedia.org/wiki/Soubor:Great_moravia_svatopluk.png" TargetMode="External"/><Relationship Id="rId4" Type="http://schemas.openxmlformats.org/officeDocument/2006/relationships/hyperlink" Target="http://office.microsoft.com/cs-cz/images/results.aspx?ex=2&amp;qu=k&#345;es&#357;anstv&#237;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071934" y="285728"/>
            <a:ext cx="4572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defRPr/>
            </a:pPr>
            <a:r>
              <a:rPr lang="cs-CZ" kern="0" dirty="0">
                <a:solidFill>
                  <a:schemeClr val="bg1"/>
                </a:solidFill>
              </a:rPr>
              <a:t>Název školy: </a:t>
            </a:r>
            <a:r>
              <a:rPr lang="cs-CZ" b="1" kern="0" dirty="0">
                <a:solidFill>
                  <a:schemeClr val="bg1"/>
                </a:solidFill>
              </a:rPr>
              <a:t>ZŠ </a:t>
            </a:r>
            <a:r>
              <a:rPr lang="cs-CZ" b="1" kern="0" dirty="0" err="1">
                <a:solidFill>
                  <a:schemeClr val="bg1"/>
                </a:solidFill>
              </a:rPr>
              <a:t>Štětí</a:t>
            </a:r>
            <a:r>
              <a:rPr lang="cs-CZ" b="1" kern="0" dirty="0">
                <a:solidFill>
                  <a:schemeClr val="bg1"/>
                </a:solidFill>
              </a:rPr>
              <a:t>, Ostrovní 300</a:t>
            </a:r>
            <a:r>
              <a:rPr lang="cs-CZ" kern="0" dirty="0">
                <a:solidFill>
                  <a:schemeClr val="bg1"/>
                </a:solidFill>
              </a:rPr>
              <a:t/>
            </a:r>
            <a:br>
              <a:rPr lang="cs-CZ" kern="0" dirty="0">
                <a:solidFill>
                  <a:schemeClr val="bg1"/>
                </a:solidFill>
              </a:rPr>
            </a:br>
            <a:r>
              <a:rPr lang="cs-CZ" kern="0" dirty="0">
                <a:solidFill>
                  <a:schemeClr val="bg1"/>
                </a:solidFill>
              </a:rPr>
              <a:t>Autor: </a:t>
            </a:r>
            <a:r>
              <a:rPr lang="cs-CZ" b="1" kern="0" dirty="0">
                <a:solidFill>
                  <a:schemeClr val="bg1"/>
                </a:solidFill>
              </a:rPr>
              <a:t>Sandra Tichá</a:t>
            </a:r>
            <a:r>
              <a:rPr lang="cs-CZ" kern="0" dirty="0">
                <a:solidFill>
                  <a:schemeClr val="bg1"/>
                </a:solidFill>
              </a:rPr>
              <a:t/>
            </a:r>
            <a:br>
              <a:rPr lang="cs-CZ" kern="0" dirty="0">
                <a:solidFill>
                  <a:schemeClr val="bg1"/>
                </a:solidFill>
              </a:rPr>
            </a:br>
            <a:r>
              <a:rPr lang="cs-CZ" kern="0" dirty="0">
                <a:solidFill>
                  <a:schemeClr val="bg1"/>
                </a:solidFill>
              </a:rPr>
              <a:t>Název materiálu: </a:t>
            </a:r>
            <a:br>
              <a:rPr lang="cs-CZ" kern="0" dirty="0">
                <a:solidFill>
                  <a:schemeClr val="bg1"/>
                </a:solidFill>
              </a:rPr>
            </a:br>
            <a:r>
              <a:rPr lang="cs-CZ" b="1" kern="0" dirty="0">
                <a:solidFill>
                  <a:schemeClr val="bg1"/>
                </a:solidFill>
              </a:rPr>
              <a:t>VY_32_INOVACE_ </a:t>
            </a:r>
            <a:r>
              <a:rPr lang="cs-CZ" b="1" kern="0" dirty="0" smtClean="0">
                <a:solidFill>
                  <a:schemeClr val="bg1"/>
                </a:solidFill>
              </a:rPr>
              <a:t>D.7.A.08_</a:t>
            </a:r>
            <a:r>
              <a:rPr lang="cs-CZ" b="1" kern="0" dirty="0" err="1" smtClean="0">
                <a:solidFill>
                  <a:schemeClr val="bg1"/>
                </a:solidFill>
              </a:rPr>
              <a:t>velka</a:t>
            </a:r>
            <a:r>
              <a:rPr lang="cs-CZ" b="1" kern="0" dirty="0" smtClean="0">
                <a:solidFill>
                  <a:schemeClr val="bg1"/>
                </a:solidFill>
              </a:rPr>
              <a:t>_</a:t>
            </a:r>
            <a:r>
              <a:rPr lang="cs-CZ" b="1" kern="0" smtClean="0">
                <a:solidFill>
                  <a:schemeClr val="bg1"/>
                </a:solidFill>
              </a:rPr>
              <a:t>morava</a:t>
            </a:r>
            <a:endParaRPr lang="cs-CZ" b="1" kern="0" dirty="0" smtClean="0">
              <a:solidFill>
                <a:schemeClr val="bg1"/>
              </a:solidFill>
            </a:endParaRPr>
          </a:p>
          <a:p>
            <a:pPr lvl="0">
              <a:defRPr/>
            </a:pPr>
            <a:r>
              <a:rPr lang="cs-CZ" kern="0" dirty="0" smtClean="0">
                <a:solidFill>
                  <a:schemeClr val="bg1"/>
                </a:solidFill>
              </a:rPr>
              <a:t>Datum</a:t>
            </a:r>
            <a:r>
              <a:rPr lang="cs-CZ" kern="0" dirty="0">
                <a:solidFill>
                  <a:schemeClr val="bg1"/>
                </a:solidFill>
              </a:rPr>
              <a:t>: </a:t>
            </a:r>
            <a:r>
              <a:rPr lang="cs-CZ" kern="0" dirty="0" smtClean="0">
                <a:solidFill>
                  <a:schemeClr val="bg1"/>
                </a:solidFill>
              </a:rPr>
              <a:t>10.11.2011</a:t>
            </a:r>
            <a:endParaRPr lang="cs-CZ" kern="0" dirty="0">
              <a:solidFill>
                <a:schemeClr val="bg1"/>
              </a:solidFill>
            </a:endParaRPr>
          </a:p>
          <a:p>
            <a:pPr lvl="0">
              <a:defRPr/>
            </a:pPr>
            <a:r>
              <a:rPr lang="cs-CZ" kern="0" dirty="0">
                <a:solidFill>
                  <a:schemeClr val="bg1"/>
                </a:solidFill>
              </a:rPr>
              <a:t>Ročník: sedmý</a:t>
            </a:r>
          </a:p>
          <a:p>
            <a:pPr lvl="0">
              <a:defRPr/>
            </a:pPr>
            <a:r>
              <a:rPr lang="cs-CZ" kern="0" dirty="0">
                <a:solidFill>
                  <a:schemeClr val="bg1"/>
                </a:solidFill>
              </a:rPr>
              <a:t>Vzdělávací oblast: Člověk a společnost</a:t>
            </a:r>
          </a:p>
          <a:p>
            <a:pPr lvl="0">
              <a:defRPr/>
            </a:pPr>
            <a:r>
              <a:rPr lang="cs-CZ" kern="0" dirty="0">
                <a:solidFill>
                  <a:schemeClr val="bg1"/>
                </a:solidFill>
              </a:rPr>
              <a:t>Vzdělávací obor: Dějepis</a:t>
            </a:r>
            <a:br>
              <a:rPr lang="cs-CZ" kern="0" dirty="0">
                <a:solidFill>
                  <a:schemeClr val="bg1"/>
                </a:solidFill>
              </a:rPr>
            </a:br>
            <a:r>
              <a:rPr lang="cs-CZ" kern="0" dirty="0">
                <a:solidFill>
                  <a:schemeClr val="bg1"/>
                </a:solidFill>
              </a:rPr>
              <a:t>Název: </a:t>
            </a:r>
            <a:r>
              <a:rPr lang="cs-CZ" kern="0" dirty="0" smtClean="0">
                <a:solidFill>
                  <a:schemeClr val="bg1"/>
                </a:solidFill>
              </a:rPr>
              <a:t>Velká Morava</a:t>
            </a:r>
            <a:r>
              <a:rPr lang="cs-CZ" kern="0" dirty="0">
                <a:solidFill>
                  <a:schemeClr val="bg1"/>
                </a:solidFill>
              </a:rPr>
              <a:t/>
            </a:r>
            <a:br>
              <a:rPr lang="cs-CZ" kern="0" dirty="0">
                <a:solidFill>
                  <a:schemeClr val="bg1"/>
                </a:solidFill>
              </a:rPr>
            </a:br>
            <a:r>
              <a:rPr lang="cs-CZ" kern="0" dirty="0">
                <a:solidFill>
                  <a:schemeClr val="bg1"/>
                </a:solidFill>
              </a:rPr>
              <a:t>Číslo operačního programu: </a:t>
            </a:r>
            <a:r>
              <a:rPr lang="cs-CZ" b="1" kern="0" dirty="0">
                <a:solidFill>
                  <a:schemeClr val="bg1"/>
                </a:solidFill>
              </a:rPr>
              <a:t>CZ.1.07/1.4.00/21.1693</a:t>
            </a:r>
          </a:p>
          <a:p>
            <a:pPr lvl="0">
              <a:defRPr/>
            </a:pPr>
            <a:r>
              <a:rPr lang="cs-CZ" kern="0" dirty="0">
                <a:solidFill>
                  <a:schemeClr val="bg1"/>
                </a:solidFill>
              </a:rPr>
              <a:t>Název projektu: </a:t>
            </a:r>
            <a:r>
              <a:rPr lang="cs-CZ" b="1" kern="0" dirty="0">
                <a:solidFill>
                  <a:schemeClr val="bg1"/>
                </a:solidFill>
              </a:rPr>
              <a:t>PRIMA ŠKOLA</a:t>
            </a:r>
            <a:endParaRPr lang="cs-CZ" sz="2000" b="1" kern="0" dirty="0">
              <a:solidFill>
                <a:schemeClr val="bg1"/>
              </a:solidFill>
            </a:endParaRP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28596" y="357166"/>
            <a:ext cx="1811936" cy="172819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2714612" y="4071942"/>
            <a:ext cx="50006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VELKÁ MORAVA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786050" y="5143512"/>
            <a:ext cx="60007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Anotace: Aktivita je určena pro sedmý ročník ZŠ a slouží k opakování znalostí o Velké Moravě.</a:t>
            </a:r>
            <a:endParaRPr lang="cs-CZ" b="1" dirty="0" smtClean="0">
              <a:solidFill>
                <a:schemeClr val="bg1"/>
              </a:solidFill>
            </a:endParaRPr>
          </a:p>
        </p:txBody>
      </p:sp>
      <p:pic>
        <p:nvPicPr>
          <p:cNvPr id="8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488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8472518" cy="465754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Test: Spoj panovníka Velké Moravy s významnou událostí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000108"/>
            <a:ext cx="8001056" cy="5429288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None/>
            </a:pPr>
            <a:r>
              <a:rPr lang="cs-CZ" sz="2400" b="1" dirty="0" smtClean="0"/>
              <a:t>1. Který z panovníků připojil k území Velké Moravy nitranské knížectví?</a:t>
            </a:r>
          </a:p>
          <a:p>
            <a:pPr marL="457200" indent="-457200">
              <a:buNone/>
            </a:pPr>
            <a:endParaRPr lang="cs-CZ" sz="2400" b="1" dirty="0"/>
          </a:p>
          <a:p>
            <a:pPr marL="457200" indent="-457200">
              <a:buNone/>
            </a:pPr>
            <a:endParaRPr lang="cs-CZ" sz="2400" b="1" dirty="0" smtClean="0"/>
          </a:p>
          <a:p>
            <a:pPr marL="457200" indent="-457200">
              <a:buNone/>
            </a:pPr>
            <a:endParaRPr lang="cs-CZ" sz="2400" b="1" dirty="0" smtClean="0"/>
          </a:p>
          <a:p>
            <a:pPr marL="457200" indent="-457200">
              <a:buNone/>
            </a:pPr>
            <a:r>
              <a:rPr lang="cs-CZ" sz="2400" b="1" dirty="0" smtClean="0"/>
              <a:t>2. Který z panovníků Velké Moravy odváděl tribut  Východofranské říši?</a:t>
            </a:r>
            <a:endParaRPr lang="cs-CZ" sz="2400" b="1" dirty="0"/>
          </a:p>
          <a:p>
            <a:pPr marL="457200" indent="-457200">
              <a:buNone/>
            </a:pPr>
            <a:endParaRPr lang="cs-CZ" sz="2400" b="1" dirty="0" smtClean="0"/>
          </a:p>
          <a:p>
            <a:pPr marL="457200" indent="-457200">
              <a:buNone/>
            </a:pPr>
            <a:endParaRPr lang="cs-CZ" sz="2400" b="1" dirty="0" smtClean="0"/>
          </a:p>
          <a:p>
            <a:pPr marL="457200" indent="-457200">
              <a:buNone/>
            </a:pPr>
            <a:endParaRPr lang="cs-CZ" sz="2400" b="1" dirty="0" smtClean="0"/>
          </a:p>
          <a:p>
            <a:pPr marL="457200" indent="-457200">
              <a:buNone/>
            </a:pPr>
            <a:r>
              <a:rPr lang="cs-CZ" sz="2400" b="1" dirty="0" smtClean="0"/>
              <a:t>3. Který z panovníků Velké Moravy přestal odvádět tribut Východofranské říši?</a:t>
            </a:r>
          </a:p>
          <a:p>
            <a:pPr marL="457200" indent="-457200">
              <a:buNone/>
            </a:pPr>
            <a:endParaRPr lang="cs-CZ" sz="2400" b="1" dirty="0" smtClean="0"/>
          </a:p>
          <a:p>
            <a:pPr marL="457200" indent="-457200">
              <a:buNone/>
            </a:pPr>
            <a:endParaRPr lang="cs-CZ" sz="2400" b="1" dirty="0" smtClean="0"/>
          </a:p>
          <a:p>
            <a:pPr marL="457200" indent="-457200">
              <a:buNone/>
            </a:pPr>
            <a:endParaRPr lang="cs-CZ" sz="2400" b="1" dirty="0" smtClean="0"/>
          </a:p>
          <a:p>
            <a:pPr marL="457200" indent="-457200">
              <a:buNone/>
            </a:pPr>
            <a:r>
              <a:rPr lang="cs-CZ" sz="2400" b="1" dirty="0" smtClean="0"/>
              <a:t>4. Který z panovníků Velké Moravy požádal byzantského panovníka o vyslání věrozvěstů na naše území?</a:t>
            </a:r>
          </a:p>
          <a:p>
            <a:pPr marL="457200" indent="-457200">
              <a:buNone/>
            </a:pPr>
            <a:endParaRPr lang="cs-CZ" sz="2400" b="1" dirty="0" smtClean="0"/>
          </a:p>
          <a:p>
            <a:pPr marL="457200" indent="-457200">
              <a:buNone/>
            </a:pPr>
            <a:endParaRPr lang="cs-CZ" sz="2400" b="1" dirty="0"/>
          </a:p>
          <a:p>
            <a:pPr marL="457200" indent="-457200">
              <a:buNone/>
            </a:pPr>
            <a:endParaRPr lang="cs-CZ" sz="2400" b="1" dirty="0" smtClean="0"/>
          </a:p>
          <a:p>
            <a:pPr marL="457200" indent="-457200">
              <a:buNone/>
            </a:pPr>
            <a:r>
              <a:rPr lang="cs-CZ" sz="2400" b="1" dirty="0" smtClean="0"/>
              <a:t>5. Za vlády kterého panovníka byli vyhnáni Metodějovi žáci z Velké Moravy?</a:t>
            </a:r>
            <a:endParaRPr lang="cs-CZ" sz="2400" b="1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285688" y="1357298"/>
          <a:ext cx="8858312" cy="16430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285688" y="2500306"/>
          <a:ext cx="8858312" cy="16430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214282" y="3857628"/>
          <a:ext cx="8929718" cy="16430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7" name="Diagram 6"/>
          <p:cNvGraphicFramePr/>
          <p:nvPr/>
        </p:nvGraphicFramePr>
        <p:xfrm>
          <a:off x="285688" y="5214926"/>
          <a:ext cx="8858312" cy="16430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8" name="Diagram 7"/>
          <p:cNvGraphicFramePr/>
          <p:nvPr/>
        </p:nvGraphicFramePr>
        <p:xfrm>
          <a:off x="285688" y="6286520"/>
          <a:ext cx="8858312" cy="16430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  <p:bldGraphic spid="5" grpId="0">
        <p:bldAsOne/>
      </p:bldGraphic>
      <p:bldGraphic spid="6" grpId="0">
        <p:bldAsOne/>
      </p:bldGraphic>
      <p:bldGraphic spid="7" grpId="0">
        <p:bldAsOne/>
      </p:bldGraphic>
      <p:bldGraphic spid="8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8472518" cy="465754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Test: Spoj panovníka Velké Moravy s významnou událostí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000108"/>
            <a:ext cx="8001056" cy="5429288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None/>
            </a:pPr>
            <a:r>
              <a:rPr lang="cs-CZ" sz="2400" b="1" dirty="0" smtClean="0"/>
              <a:t>1. Který z panovníků připojil k území Velké Moravy nitranské knížectví?</a:t>
            </a:r>
          </a:p>
          <a:p>
            <a:pPr marL="457200" indent="-457200">
              <a:buNone/>
            </a:pPr>
            <a:endParaRPr lang="cs-CZ" sz="2400" b="1" dirty="0"/>
          </a:p>
          <a:p>
            <a:pPr marL="457200" indent="-457200">
              <a:buNone/>
            </a:pPr>
            <a:endParaRPr lang="cs-CZ" sz="2400" b="1" dirty="0" smtClean="0"/>
          </a:p>
          <a:p>
            <a:pPr marL="457200" indent="-457200">
              <a:buNone/>
            </a:pPr>
            <a:endParaRPr lang="cs-CZ" sz="2400" b="1" dirty="0" smtClean="0"/>
          </a:p>
          <a:p>
            <a:pPr marL="457200" indent="-457200">
              <a:buNone/>
            </a:pPr>
            <a:r>
              <a:rPr lang="cs-CZ" sz="2400" b="1" dirty="0" smtClean="0"/>
              <a:t>2. Který z panovníků Velké Moravy odváděl tribut  Východofranské říši?</a:t>
            </a:r>
            <a:endParaRPr lang="cs-CZ" sz="2400" b="1" dirty="0"/>
          </a:p>
          <a:p>
            <a:pPr marL="457200" indent="-457200">
              <a:buNone/>
            </a:pPr>
            <a:endParaRPr lang="cs-CZ" sz="2400" b="1" dirty="0" smtClean="0"/>
          </a:p>
          <a:p>
            <a:pPr marL="457200" indent="-457200">
              <a:buNone/>
            </a:pPr>
            <a:endParaRPr lang="cs-CZ" sz="2400" b="1" dirty="0" smtClean="0"/>
          </a:p>
          <a:p>
            <a:pPr marL="457200" indent="-457200">
              <a:buNone/>
            </a:pPr>
            <a:endParaRPr lang="cs-CZ" sz="2400" b="1" dirty="0" smtClean="0"/>
          </a:p>
          <a:p>
            <a:pPr marL="457200" indent="-457200">
              <a:buNone/>
            </a:pPr>
            <a:r>
              <a:rPr lang="cs-CZ" sz="2400" b="1" dirty="0" smtClean="0"/>
              <a:t>3. Který z panovníků Velké Moravy přestal odvádět tribut Východofranské říši?</a:t>
            </a:r>
          </a:p>
          <a:p>
            <a:pPr marL="457200" indent="-457200">
              <a:buNone/>
            </a:pPr>
            <a:endParaRPr lang="cs-CZ" sz="2400" b="1" dirty="0" smtClean="0"/>
          </a:p>
          <a:p>
            <a:pPr marL="457200" indent="-457200">
              <a:buNone/>
            </a:pPr>
            <a:endParaRPr lang="cs-CZ" sz="2400" b="1" dirty="0" smtClean="0"/>
          </a:p>
          <a:p>
            <a:pPr marL="457200" indent="-457200">
              <a:buNone/>
            </a:pPr>
            <a:endParaRPr lang="cs-CZ" sz="2400" b="1" dirty="0" smtClean="0"/>
          </a:p>
          <a:p>
            <a:pPr marL="457200" indent="-457200">
              <a:buNone/>
            </a:pPr>
            <a:r>
              <a:rPr lang="cs-CZ" sz="2400" b="1" dirty="0" smtClean="0"/>
              <a:t>4. Který z panovníků Velké Moravy požádal byzantského panovníka o vyslání věrozvěstů na naše území?</a:t>
            </a:r>
          </a:p>
          <a:p>
            <a:pPr marL="457200" indent="-457200">
              <a:buNone/>
            </a:pPr>
            <a:endParaRPr lang="cs-CZ" sz="2400" b="1" dirty="0" smtClean="0"/>
          </a:p>
          <a:p>
            <a:pPr marL="457200" indent="-457200">
              <a:buNone/>
            </a:pPr>
            <a:endParaRPr lang="cs-CZ" sz="2400" b="1" dirty="0"/>
          </a:p>
          <a:p>
            <a:pPr marL="457200" indent="-457200">
              <a:buNone/>
            </a:pPr>
            <a:endParaRPr lang="cs-CZ" sz="2400" b="1" dirty="0" smtClean="0"/>
          </a:p>
          <a:p>
            <a:pPr marL="457200" indent="-457200">
              <a:buNone/>
            </a:pPr>
            <a:r>
              <a:rPr lang="cs-CZ" sz="2400" b="1" dirty="0" smtClean="0"/>
              <a:t>5. Za vlády kterého panovníka byli vyhnáni Metodějovi žáci z Velké Moravy?</a:t>
            </a:r>
            <a:endParaRPr lang="cs-CZ" sz="2400" b="1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285688" y="1357298"/>
          <a:ext cx="8858312" cy="785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285688" y="2500306"/>
          <a:ext cx="8858312" cy="7143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214282" y="3786190"/>
          <a:ext cx="8929718" cy="785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7" name="Diagram 6"/>
          <p:cNvGraphicFramePr/>
          <p:nvPr/>
        </p:nvGraphicFramePr>
        <p:xfrm>
          <a:off x="285688" y="5214926"/>
          <a:ext cx="8858312" cy="7144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8" name="Diagram 7"/>
          <p:cNvGraphicFramePr/>
          <p:nvPr/>
        </p:nvGraphicFramePr>
        <p:xfrm>
          <a:off x="285688" y="6286520"/>
          <a:ext cx="8858312" cy="785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Graphic spid="4" grpId="0">
        <p:bldAsOne/>
      </p:bldGraphic>
      <p:bldGraphic spid="5" grpId="0">
        <p:bldAsOne/>
      </p:bldGraphic>
      <p:bldGraphic spid="6" grpId="0">
        <p:bldAsOne/>
      </p:bldGraphic>
      <p:bldGraphic spid="7" grpId="0">
        <p:bldAsOne/>
      </p:bldGraphic>
      <p:bldGraphic spid="8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8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Jaký byl přínos Konstantina a Metoděje?</a:t>
            </a:r>
            <a:endParaRPr lang="cs-CZ" sz="20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42844" y="785794"/>
          <a:ext cx="8229600" cy="592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 descr="C:\Users\Rudolf\AppData\Local\Microsoft\Windows\Temporary Internet Files\Low\Content.IE5\0039FZNJ\MC900234641[1].WMF">
            <a:hlinkClick r:id="rId8" action="ppaction://hlinksldjump"/>
          </p:cNvPr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20906608">
            <a:off x="714348" y="1285860"/>
            <a:ext cx="1809750" cy="110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:\Users\Rudolf\AppData\Local\Microsoft\Windows\Temporary Internet Files\Low\Content.IE5\ZH4CSMGT\MP900289865[1].JPG">
            <a:hlinkClick r:id="rId8" action="ppaction://hlinksldjump"/>
          </p:cNvPr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286512" y="142852"/>
            <a:ext cx="1762125" cy="26745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Users\Rudolf\AppData\Local\Microsoft\Windows\Temporary Internet Files\Low\Content.IE5\IRZPDLN1\MP900387603[1].JPG">
            <a:hlinkClick r:id="rId8" action="ppaction://hlinksldjump"/>
          </p:cNvPr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20482574">
            <a:off x="6500826" y="4643446"/>
            <a:ext cx="1357322" cy="20636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http://upload.wikimedia.org/wikipedia/commons/6/6a/Bascanska_ploca.jpg">
            <a:hlinkClick r:id="rId8" action="ppaction://hlinksldjump"/>
          </p:cNvPr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42844" y="4786322"/>
            <a:ext cx="2928958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465754"/>
          </a:xfrm>
        </p:spPr>
        <p:txBody>
          <a:bodyPr>
            <a:normAutofit/>
          </a:bodyPr>
          <a:lstStyle/>
          <a:p>
            <a:r>
              <a:rPr lang="cs-CZ" sz="2000" dirty="0" smtClean="0"/>
              <a:t>Jaký byl přínos Konstantina a Metoděje?</a:t>
            </a:r>
            <a:endParaRPr lang="cs-CZ" sz="20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57158" y="928670"/>
          <a:ext cx="7239000" cy="56436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 descr="C:\Users\Rudolf\AppData\Local\Microsoft\Windows\Temporary Internet Files\Low\Content.IE5\0039FZNJ\MC900234641[1].WMF">
            <a:hlinkClick r:id="rId7" action="ppaction://hlinksldjump"/>
          </p:cNvPr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20906608">
            <a:off x="592365" y="1241623"/>
            <a:ext cx="1809750" cy="110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:\Users\Rudolf\AppData\Local\Microsoft\Windows\Temporary Internet Files\Low\Content.IE5\ZH4CSMGT\MP900289865[1].JPG">
            <a:hlinkClick r:id="rId7" action="ppaction://hlinksldjump"/>
          </p:cNvPr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15074" y="4500570"/>
            <a:ext cx="1476373" cy="2174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http://upload.wikimedia.org/wikipedia/commons/6/6a/Bascanska_ploca.jpg">
            <a:hlinkClick r:id="rId7" action="ppaction://hlinksldjump"/>
          </p:cNvPr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572132" y="1142984"/>
            <a:ext cx="2928958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C:\Users\Rudolf\AppData\Local\Microsoft\Windows\Temporary Internet Files\Low\Content.IE5\IRZPDLN1\MP900387603[1].JPG">
            <a:hlinkClick r:id="rId7" action="ppaction://hlinksldjump"/>
          </p:cNvPr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570319">
            <a:off x="936894" y="4631621"/>
            <a:ext cx="1357322" cy="20636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Velkomoravská říše 833-906/907</a:t>
            </a:r>
            <a:endParaRPr lang="cs-CZ" dirty="0"/>
          </a:p>
        </p:txBody>
      </p:sp>
      <p:pic>
        <p:nvPicPr>
          <p:cNvPr id="4" name="Obrázek 3" descr="http://upload.wikimedia.org/wikipedia/commons/9/98/Great_moravia_svatopluk.png">
            <a:hlinkClick r:id="rId2" action="ppaction://hlinksldjump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857233"/>
            <a:ext cx="7572428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5034294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Klipart [ on-line] 2011 [cit. 2011-11-06]. Dostupné na www:</a:t>
            </a:r>
          </a:p>
          <a:p>
            <a:pPr>
              <a:buFontTx/>
              <a:buChar char="-"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?ex=2&amp;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=vzdělání#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:MP900387603|</a:t>
            </a:r>
            <a:r>
              <a:rPr lang="cs-CZ" dirty="0" err="1" smtClean="0">
                <a:hlinkClick r:id="rId2"/>
              </a:rPr>
              <a:t>mt</a:t>
            </a:r>
            <a:r>
              <a:rPr lang="cs-CZ" dirty="0" smtClean="0">
                <a:hlinkClick r:id="rId2"/>
              </a:rPr>
              <a:t>:0|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?ex=2&amp;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=diskuze#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:MC900234641|</a:t>
            </a:r>
            <a:r>
              <a:rPr lang="cs-CZ" dirty="0" err="1" smtClean="0">
                <a:hlinkClick r:id="rId3"/>
              </a:rPr>
              <a:t>mt</a:t>
            </a:r>
            <a:r>
              <a:rPr lang="cs-CZ" dirty="0" smtClean="0">
                <a:hlinkClick r:id="rId3"/>
              </a:rPr>
              <a:t>:0|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results.aspx</a:t>
            </a:r>
            <a:r>
              <a:rPr lang="cs-CZ" dirty="0" smtClean="0">
                <a:hlinkClick r:id="rId4"/>
              </a:rPr>
              <a:t>?ex=2&amp;</a:t>
            </a:r>
            <a:r>
              <a:rPr lang="cs-CZ" dirty="0" err="1" smtClean="0">
                <a:hlinkClick r:id="rId4"/>
              </a:rPr>
              <a:t>qu</a:t>
            </a:r>
            <a:r>
              <a:rPr lang="cs-CZ" dirty="0" smtClean="0">
                <a:hlinkClick r:id="rId4"/>
              </a:rPr>
              <a:t>=křesťanství#</a:t>
            </a:r>
            <a:r>
              <a:rPr lang="cs-CZ" dirty="0" err="1" smtClean="0">
                <a:hlinkClick r:id="rId4"/>
              </a:rPr>
              <a:t>ai</a:t>
            </a:r>
            <a:r>
              <a:rPr lang="cs-CZ" dirty="0" smtClean="0">
                <a:hlinkClick r:id="rId4"/>
              </a:rPr>
              <a:t>:MP900289865|</a:t>
            </a:r>
            <a:r>
              <a:rPr lang="cs-CZ" dirty="0" err="1" smtClean="0">
                <a:hlinkClick r:id="rId4"/>
              </a:rPr>
              <a:t>mt</a:t>
            </a:r>
            <a:r>
              <a:rPr lang="cs-CZ" dirty="0" smtClean="0">
                <a:hlinkClick r:id="rId4"/>
              </a:rPr>
              <a:t>:0|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Uvedené zdroje [ on-line] 2.11.2011 [cit. 2011-11-06]. Dostupné pod licencí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</a:t>
            </a:r>
          </a:p>
          <a:p>
            <a:pPr>
              <a:buNone/>
            </a:pPr>
            <a:r>
              <a:rPr lang="cs-CZ" u="sng" dirty="0" smtClean="0">
                <a:hlinkClick r:id="rId5"/>
              </a:rPr>
              <a:t>http://cs.wikipedia.org/wiki/Soubor:Great_moravia_svatopluk.png</a:t>
            </a:r>
            <a:endParaRPr lang="cs-CZ" u="sng" dirty="0" smtClean="0"/>
          </a:p>
          <a:p>
            <a:pPr>
              <a:buNone/>
            </a:pPr>
            <a:r>
              <a:rPr lang="cs-CZ" u="sng" dirty="0" smtClean="0">
                <a:hlinkClick r:id="rId6"/>
              </a:rPr>
              <a:t>http://cs.wikipedia.org/wiki/Soubor:Bascanska_ploca.jpg</a:t>
            </a:r>
            <a:endParaRPr lang="cs-CZ" u="sng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51506"/>
          </a:xfrm>
        </p:spPr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071546"/>
            <a:ext cx="7929618" cy="5572164"/>
          </a:xfrm>
        </p:spPr>
        <p:txBody>
          <a:bodyPr>
            <a:noAutofit/>
          </a:bodyPr>
          <a:lstStyle/>
          <a:p>
            <a:r>
              <a:rPr lang="cs-CZ" sz="1200" b="1" dirty="0" smtClean="0"/>
              <a:t>Anotace	 		</a:t>
            </a:r>
            <a:r>
              <a:rPr lang="cs-CZ" sz="1200" dirty="0" smtClean="0"/>
              <a:t>Aktivita </a:t>
            </a:r>
            <a:r>
              <a:rPr lang="cs-CZ" sz="1200" dirty="0" smtClean="0"/>
              <a:t>je určena pro sedmý ročník ZŠ </a:t>
            </a:r>
            <a:r>
              <a:rPr lang="cs-CZ" sz="1200" dirty="0" smtClean="0"/>
              <a:t>a slouží </a:t>
            </a:r>
            <a:r>
              <a:rPr lang="cs-CZ" sz="1200" dirty="0" smtClean="0"/>
              <a:t>k opakování znalostí 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	</a:t>
            </a:r>
            <a:r>
              <a:rPr lang="cs-CZ" sz="1200" dirty="0" smtClean="0"/>
              <a:t>			</a:t>
            </a:r>
            <a:r>
              <a:rPr lang="cs-CZ" sz="1200" dirty="0" smtClean="0"/>
              <a:t>o </a:t>
            </a:r>
            <a:r>
              <a:rPr lang="cs-CZ" sz="1200" dirty="0" smtClean="0"/>
              <a:t>Velké </a:t>
            </a:r>
            <a:r>
              <a:rPr lang="cs-CZ" sz="1200" smtClean="0"/>
              <a:t>Moravě</a:t>
            </a:r>
            <a:r>
              <a:rPr lang="cs-CZ" sz="1200" smtClean="0"/>
              <a:t>.</a:t>
            </a:r>
            <a:endParaRPr lang="cs-CZ" sz="1200" dirty="0" smtClean="0"/>
          </a:p>
          <a:p>
            <a:r>
              <a:rPr lang="cs-CZ" sz="1200" b="1" dirty="0" smtClean="0"/>
              <a:t>Autor			</a:t>
            </a:r>
            <a:r>
              <a:rPr lang="cs-CZ" sz="1200" dirty="0" smtClean="0"/>
              <a:t>Mgr. Sandra Tichá</a:t>
            </a:r>
          </a:p>
          <a:p>
            <a:endParaRPr lang="cs-CZ" sz="1200" dirty="0" smtClean="0"/>
          </a:p>
          <a:p>
            <a:r>
              <a:rPr lang="cs-CZ" sz="1200" b="1" dirty="0" smtClean="0"/>
              <a:t>Jazyk			</a:t>
            </a:r>
            <a:r>
              <a:rPr lang="cs-CZ" sz="1200" dirty="0"/>
              <a:t>č</a:t>
            </a:r>
            <a:r>
              <a:rPr lang="cs-CZ" sz="1200" dirty="0" smtClean="0"/>
              <a:t>eština</a:t>
            </a:r>
          </a:p>
          <a:p>
            <a:endParaRPr lang="cs-CZ" sz="1200" dirty="0" smtClean="0"/>
          </a:p>
          <a:p>
            <a:r>
              <a:rPr lang="cs-CZ" sz="1200" b="1" dirty="0" smtClean="0"/>
              <a:t>Očekávaný výstup		</a:t>
            </a:r>
            <a:r>
              <a:rPr lang="cs-CZ" sz="1200" dirty="0" smtClean="0"/>
              <a:t>Žáci uvedou, jak pravděpodobně vznikla Velká Morava, jaký byl vztah 			této říše k Východofranské říši a jaký byl přínos příchodu Konstantina 			a Metoděje na území Velké Moravy.</a:t>
            </a:r>
          </a:p>
          <a:p>
            <a:endParaRPr lang="cs-CZ" sz="1200" dirty="0" smtClean="0"/>
          </a:p>
          <a:p>
            <a:r>
              <a:rPr lang="cs-CZ" sz="1200" b="1" dirty="0" smtClean="0"/>
              <a:t>Klíčová slova		</a:t>
            </a:r>
            <a:r>
              <a:rPr lang="cs-CZ" sz="1200" dirty="0" smtClean="0"/>
              <a:t>Velká Morava, Konstantin a Metoděj, tribut, Východofranská říše</a:t>
            </a:r>
          </a:p>
          <a:p>
            <a:endParaRPr lang="cs-CZ" sz="1200" dirty="0" smtClean="0"/>
          </a:p>
          <a:p>
            <a:r>
              <a:rPr lang="cs-CZ" sz="1200" b="1" dirty="0" smtClean="0"/>
              <a:t>Druh učebního materiálu	</a:t>
            </a:r>
            <a:r>
              <a:rPr lang="cs-CZ" sz="1200" dirty="0" smtClean="0"/>
              <a:t>prezentace</a:t>
            </a:r>
          </a:p>
          <a:p>
            <a:endParaRPr lang="cs-CZ" sz="1200" dirty="0" smtClean="0"/>
          </a:p>
          <a:p>
            <a:r>
              <a:rPr lang="cs-CZ" sz="1200" b="1" dirty="0" smtClean="0"/>
              <a:t>Druh </a:t>
            </a:r>
            <a:r>
              <a:rPr lang="cs-CZ" sz="1200" b="1" dirty="0" err="1" smtClean="0"/>
              <a:t>interaktivity</a:t>
            </a:r>
            <a:r>
              <a:rPr lang="cs-CZ" sz="1200" b="1" dirty="0" smtClean="0"/>
              <a:t>		</a:t>
            </a:r>
            <a:r>
              <a:rPr lang="cs-CZ" sz="1200" dirty="0" smtClean="0"/>
              <a:t>aktivita</a:t>
            </a:r>
          </a:p>
          <a:p>
            <a:endParaRPr lang="cs-CZ" sz="1200" dirty="0" smtClean="0"/>
          </a:p>
          <a:p>
            <a:r>
              <a:rPr lang="cs-CZ" sz="1200" b="1" dirty="0" smtClean="0"/>
              <a:t>Cílová skupina		</a:t>
            </a:r>
            <a:r>
              <a:rPr lang="cs-CZ" sz="1200" b="1" dirty="0"/>
              <a:t>ž</a:t>
            </a:r>
            <a:r>
              <a:rPr lang="cs-CZ" sz="1200" dirty="0" smtClean="0"/>
              <a:t>ák</a:t>
            </a:r>
          </a:p>
          <a:p>
            <a:endParaRPr lang="cs-CZ" sz="1200" dirty="0" smtClean="0"/>
          </a:p>
          <a:p>
            <a:r>
              <a:rPr lang="cs-CZ" sz="1200" b="1" dirty="0" smtClean="0"/>
              <a:t>Stupeň a typ vzdělávání	</a:t>
            </a:r>
            <a:r>
              <a:rPr lang="cs-CZ" sz="1200" dirty="0" smtClean="0"/>
              <a:t>základní vzdělávání – druhý stupeň</a:t>
            </a:r>
          </a:p>
          <a:p>
            <a:endParaRPr lang="cs-CZ" sz="1200" dirty="0" smtClean="0"/>
          </a:p>
          <a:p>
            <a:r>
              <a:rPr lang="cs-CZ" sz="1200" b="1" dirty="0" smtClean="0"/>
              <a:t>Typická věková skupina	</a:t>
            </a:r>
            <a:r>
              <a:rPr lang="cs-CZ" sz="1200" dirty="0" smtClean="0"/>
              <a:t>12 – 13 let</a:t>
            </a:r>
          </a:p>
          <a:p>
            <a:pPr>
              <a:buNone/>
            </a:pPr>
            <a:endParaRPr lang="cs-CZ" sz="1200" dirty="0" smtClean="0"/>
          </a:p>
          <a:p>
            <a:r>
              <a:rPr lang="cs-CZ" sz="1200" b="1" dirty="0" smtClean="0"/>
              <a:t>Celková velikost		</a:t>
            </a:r>
            <a:r>
              <a:rPr lang="cs-CZ" sz="1200" dirty="0" smtClean="0"/>
              <a:t>707 kB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Metodická poznámka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vhodný k opakování již probrané látky – Velká Morava. </a:t>
            </a:r>
          </a:p>
          <a:p>
            <a:r>
              <a:rPr lang="cs-CZ" dirty="0" smtClean="0"/>
              <a:t>Snímek 2- Žáci budou kroužkovat správné odpovědi – test. Správné odpovědi na následujícím snímku.</a:t>
            </a:r>
          </a:p>
          <a:p>
            <a:r>
              <a:rPr lang="cs-CZ" dirty="0" smtClean="0"/>
              <a:t>Snímek 3- Oprava snímku 2. </a:t>
            </a:r>
          </a:p>
          <a:p>
            <a:r>
              <a:rPr lang="cs-CZ" dirty="0" smtClean="0"/>
              <a:t>Snímek 4 – Žáci pomocí obrázků vyjmenují přínos příchodu Konstantina a Metoděje na Velkou Moravu. </a:t>
            </a:r>
          </a:p>
          <a:p>
            <a:r>
              <a:rPr lang="cs-CZ" dirty="0" smtClean="0"/>
              <a:t>Snímek 5 – Oprava snímku 4.</a:t>
            </a:r>
          </a:p>
          <a:p>
            <a:r>
              <a:rPr lang="cs-CZ" dirty="0" smtClean="0"/>
              <a:t>Snímek 6 – Mapa Velké Moravy pro představu žáků. 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584</TotalTime>
  <Words>450</Words>
  <Application>Microsoft Office PowerPoint</Application>
  <PresentationFormat>Předvádění na obrazovce (4:3)</PresentationFormat>
  <Paragraphs>160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Snímek 1</vt:lpstr>
      <vt:lpstr>Test: Spoj panovníka Velké Moravy s významnou událostí </vt:lpstr>
      <vt:lpstr>Test: Spoj panovníka Velké Moravy s významnou událostí </vt:lpstr>
      <vt:lpstr>Jaký byl přínos Konstantina a Metoděje?</vt:lpstr>
      <vt:lpstr>Jaký byl přínos Konstantina a Metoděje?</vt:lpstr>
      <vt:lpstr>Snímek 6</vt:lpstr>
      <vt:lpstr>Použité zdroje</vt:lpstr>
      <vt:lpstr>Shrnutí</vt:lpstr>
      <vt:lpstr>Metodická poznámka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Dalibor</dc:creator>
  <cp:lastModifiedBy>Základní škola Ostrovní</cp:lastModifiedBy>
  <cp:revision>24</cp:revision>
  <dcterms:created xsi:type="dcterms:W3CDTF">2011-11-06T18:43:16Z</dcterms:created>
  <dcterms:modified xsi:type="dcterms:W3CDTF">2012-03-08T09:22:25Z</dcterms:modified>
</cp:coreProperties>
</file>