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F:\vzor k prezentac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388" y="188913"/>
            <a:ext cx="8785225" cy="6480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1763688" y="3429000"/>
            <a:ext cx="142109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Dějiny umění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403648" y="3717032"/>
            <a:ext cx="41045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Poznejte významná pražská sochařská díla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547664" y="4005064"/>
            <a:ext cx="35939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4.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267744" y="4293096"/>
            <a:ext cx="360130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Mgr. </a:t>
            </a:r>
            <a:r>
              <a:rPr lang="cs-CZ" dirty="0" err="1" smtClean="0">
                <a:solidFill>
                  <a:schemeClr val="bg1"/>
                </a:solidFill>
              </a:rPr>
              <a:t>et</a:t>
            </a:r>
            <a:r>
              <a:rPr lang="cs-CZ" dirty="0" smtClean="0">
                <a:solidFill>
                  <a:schemeClr val="bg1"/>
                </a:solidFill>
              </a:rPr>
              <a:t> Mgr. Kateřina </a:t>
            </a:r>
            <a:r>
              <a:rPr lang="cs-CZ" dirty="0" err="1" smtClean="0">
                <a:solidFill>
                  <a:schemeClr val="bg1"/>
                </a:solidFill>
              </a:rPr>
              <a:t>Plesníková</a:t>
            </a:r>
            <a:r>
              <a:rPr lang="cs-CZ" dirty="0" smtClean="0">
                <a:solidFill>
                  <a:schemeClr val="bg1"/>
                </a:solidFill>
              </a:rPr>
              <a:t>, </a:t>
            </a:r>
            <a:r>
              <a:rPr lang="cs-CZ" dirty="0" err="1" smtClean="0">
                <a:solidFill>
                  <a:schemeClr val="bg1"/>
                </a:solidFill>
              </a:rPr>
              <a:t>DiS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195736" y="4653136"/>
            <a:ext cx="384804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 smtClean="0">
                <a:solidFill>
                  <a:srgbClr val="000000"/>
                </a:solidFill>
                <a:latin typeface="Myriad Pro" charset="0"/>
              </a:rPr>
              <a:t>VY_32_INOVACE_PLE.DU.4_3_</a:t>
            </a:r>
            <a:r>
              <a:rPr lang="cs-CZ" b="1" dirty="0" smtClean="0">
                <a:solidFill>
                  <a:srgbClr val="000000"/>
                </a:solidFill>
                <a:latin typeface="Myriad Pro" charset="0"/>
              </a:rPr>
              <a:t>53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Poznejte významná pražská sochařská díla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42088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1. Podle šesti obrázků poznejte významné pražské sochařské památky.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2. Ke každé památce napište:</a:t>
            </a:r>
          </a:p>
          <a:p>
            <a:pPr>
              <a:buNone/>
            </a:pPr>
            <a:endParaRPr lang="cs-CZ" b="1" dirty="0" smtClean="0"/>
          </a:p>
          <a:p>
            <a:pPr marL="514350" indent="-514350">
              <a:buAutoNum type="alphaLcParenR"/>
            </a:pPr>
            <a:r>
              <a:rPr lang="cs-CZ" dirty="0"/>
              <a:t>n</a:t>
            </a:r>
            <a:r>
              <a:rPr lang="cs-CZ" dirty="0" smtClean="0"/>
              <a:t>ázev</a:t>
            </a:r>
          </a:p>
          <a:p>
            <a:pPr marL="514350" indent="-514350">
              <a:buAutoNum type="alphaLcParenR"/>
            </a:pPr>
            <a:r>
              <a:rPr lang="cs-CZ" dirty="0" smtClean="0"/>
              <a:t>místo, kde se nachází</a:t>
            </a:r>
          </a:p>
          <a:p>
            <a:pPr marL="514350" indent="-514350">
              <a:buAutoNum type="alphaLcParenR"/>
            </a:pPr>
            <a:r>
              <a:rPr lang="cs-CZ" dirty="0" smtClean="0"/>
              <a:t>sloh</a:t>
            </a:r>
          </a:p>
          <a:p>
            <a:pPr marL="514350" indent="-514350">
              <a:buAutoNum type="alphaLcParenR"/>
            </a:pPr>
            <a:r>
              <a:rPr lang="cs-CZ" dirty="0" smtClean="0"/>
              <a:t>autora</a:t>
            </a:r>
          </a:p>
          <a:p>
            <a:pPr marL="514350" indent="-514350">
              <a:buAutoNum type="alphaLcParenR"/>
            </a:pPr>
            <a:r>
              <a:rPr lang="cs-CZ" dirty="0" smtClean="0"/>
              <a:t>osobnosti na soše</a:t>
            </a:r>
          </a:p>
          <a:p>
            <a:pPr marL="514350" indent="-514350"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8028384" y="5934670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1</a:t>
            </a:r>
            <a:endParaRPr lang="cs-CZ" sz="5400" b="1" dirty="0"/>
          </a:p>
        </p:txBody>
      </p:sp>
      <p:pic>
        <p:nvPicPr>
          <p:cNvPr id="8" name="Zástupný symbol pro obsah 7" descr="18_Braun,sv.Luitgard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979712" y="190518"/>
            <a:ext cx="4464496" cy="6325142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7524328" y="5445224"/>
            <a:ext cx="22967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2</a:t>
            </a:r>
            <a:endParaRPr lang="cs-CZ" sz="5400" b="1" dirty="0"/>
          </a:p>
        </p:txBody>
      </p:sp>
      <p:pic>
        <p:nvPicPr>
          <p:cNvPr id="6" name="Zástupný symbol pro obsah 5" descr="img-120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95536" y="188640"/>
            <a:ext cx="4359010" cy="6481799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8028384" y="5934670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3</a:t>
            </a:r>
            <a:endParaRPr lang="cs-CZ" sz="5400" b="1" dirty="0"/>
          </a:p>
        </p:txBody>
      </p:sp>
      <p:pic>
        <p:nvPicPr>
          <p:cNvPr id="7" name="Zástupný symbol pro obsah 6" descr="P104081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91680" y="260648"/>
            <a:ext cx="4968552" cy="6219800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7236296" y="5445224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4</a:t>
            </a:r>
            <a:endParaRPr lang="cs-CZ" sz="5400" b="1" dirty="0"/>
          </a:p>
        </p:txBody>
      </p:sp>
      <p:pic>
        <p:nvPicPr>
          <p:cNvPr id="7" name="Zástupný symbol pro obsah 6" descr="praha-1-staromestska-mostecka-vez00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67544" y="260648"/>
            <a:ext cx="7488832" cy="4989434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7668344" y="5934670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5</a:t>
            </a:r>
            <a:endParaRPr lang="cs-CZ" sz="5400" b="1" dirty="0"/>
          </a:p>
        </p:txBody>
      </p:sp>
      <p:pic>
        <p:nvPicPr>
          <p:cNvPr id="7" name="Zástupný symbol pro obsah 6" descr="hus_v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67544" y="332656"/>
            <a:ext cx="7392821" cy="5544616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7956376" y="5934670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6</a:t>
            </a:r>
            <a:endParaRPr lang="cs-CZ" sz="5400" b="1" dirty="0"/>
          </a:p>
        </p:txBody>
      </p:sp>
      <p:pic>
        <p:nvPicPr>
          <p:cNvPr id="8" name="Zástupný symbol pro obsah 7" descr="220px-Sv._Jiří_a_drak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835696" y="231358"/>
            <a:ext cx="4752528" cy="6307901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Použité obrázky: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514350" indent="-514350">
              <a:buAutoNum type="arabicPeriod"/>
            </a:pPr>
            <a:r>
              <a:rPr lang="pt-BR" dirty="0" smtClean="0"/>
              <a:t>AUTOR NEUVEDEN. </a:t>
            </a:r>
            <a:r>
              <a:rPr lang="pt-BR" i="1" dirty="0" smtClean="0"/>
              <a:t>http://grafika01.rajce.idnes.cz</a:t>
            </a:r>
            <a:r>
              <a:rPr lang="pt-BR" dirty="0" smtClean="0"/>
              <a:t> [online]. [cit. 15.6.2013]. Dostupný na WWW: http://grafika01.rajce.idnes.cz/Rad._barok/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pt-BR" dirty="0" smtClean="0"/>
              <a:t>AUTOR NEUVEDEN. </a:t>
            </a:r>
            <a:r>
              <a:rPr lang="pt-BR" i="1" dirty="0" smtClean="0"/>
              <a:t>http://josefnemec.webnode.cz</a:t>
            </a:r>
            <a:r>
              <a:rPr lang="pt-BR" dirty="0" smtClean="0"/>
              <a:t> [online]. [cit. 15.6.2013]. Dostupný na WWW: http://josefnemec.webnode.cz/news/den-patrona-nasi-zeme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KOTUČOVÁ, Blanka. </a:t>
            </a:r>
            <a:r>
              <a:rPr lang="cs-CZ" i="1" dirty="0" smtClean="0"/>
              <a:t>https://picasaweb.google.com</a:t>
            </a:r>
            <a:r>
              <a:rPr lang="cs-CZ" dirty="0" smtClean="0"/>
              <a:t> [online]. [cit. 15.6.2013]. Dostupný na WWW: https://picasaweb.google.com/lh/photo/XVqqPW0yUe7HxCbUGes5ZQ</a:t>
            </a:r>
          </a:p>
          <a:p>
            <a:pPr marL="514350" indent="-514350">
              <a:buAutoNum type="arabicPeriod"/>
            </a:pPr>
            <a:r>
              <a:rPr lang="pt-BR" dirty="0" smtClean="0"/>
              <a:t>AUTOR NEUVEDEN. </a:t>
            </a:r>
            <a:r>
              <a:rPr lang="pt-BR" i="1" dirty="0" smtClean="0"/>
              <a:t>http://www.praguecityline.cz</a:t>
            </a:r>
            <a:r>
              <a:rPr lang="pt-BR" dirty="0" smtClean="0"/>
              <a:t> [online]. [cit. 15.6.2013]. Dostupný na WWW: http://www.praguecityline.cz/prazske-pamatky/karluv-most-predchudcem-karlova-mostu-byl-most-juditin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pt-BR" dirty="0" smtClean="0"/>
              <a:t>AUTOR NEUVEDEN. </a:t>
            </a:r>
            <a:r>
              <a:rPr lang="pt-BR" i="1" dirty="0" smtClean="0"/>
              <a:t>http://regiony.ic.cz</a:t>
            </a:r>
            <a:r>
              <a:rPr lang="pt-BR" dirty="0" smtClean="0"/>
              <a:t> [online]. [cit. 15.6.2013]. Dostupný na WWW: http://regiony.ic.cz/index.php?clanek=staremesto&amp;dir=praha&amp;menu=praha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pt-BR" dirty="0" smtClean="0"/>
              <a:t>AUTOR NEUVEDEN. </a:t>
            </a:r>
            <a:r>
              <a:rPr lang="pt-BR" i="1" dirty="0" smtClean="0"/>
              <a:t>http://cs.wikipedia.org</a:t>
            </a:r>
            <a:r>
              <a:rPr lang="pt-BR" dirty="0" smtClean="0"/>
              <a:t> [online]. [cit. 15.6.2013]. Dostupný na WWW: http://cs.wikipedia.org/wiki/Svat%C3%BD_Ji%C5%99%C3%AD</a:t>
            </a:r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278</TotalTime>
  <Words>193</Words>
  <Application>Microsoft Office PowerPoint</Application>
  <PresentationFormat>Předvádění na obrazovce (4:3)</PresentationFormat>
  <Paragraphs>27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Poznejte významná pražská sochařská díla</vt:lpstr>
      <vt:lpstr>1. Podle šesti obrázků poznejte významné pražské sochařské památky.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Použité obrázky: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Poznej nejvýznamnější pražské památky</dc:title>
  <dc:creator>Olivík Daniel</dc:creator>
  <cp:lastModifiedBy>Olivík Daniel</cp:lastModifiedBy>
  <cp:revision>26</cp:revision>
  <dcterms:created xsi:type="dcterms:W3CDTF">2013-06-01T12:15:37Z</dcterms:created>
  <dcterms:modified xsi:type="dcterms:W3CDTF">2013-06-27T04:47:15Z</dcterms:modified>
</cp:coreProperties>
</file>