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8" r:id="rId2"/>
    <p:sldId id="263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image" Target="../media/image15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26EBD442-65EF-4646-BCA8-180872BE2A20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F9BA720F-E300-449B-88CE-A78882779E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B2266-11E0-4B44-B8B1-ECE423AA8001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25CE3B-4E00-4B85-B028-E51CE2798E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7" Type="http://schemas.openxmlformats.org/officeDocument/2006/relationships/oleObject" Target="../embeddings/oleObject1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1.bin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6.bin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76672"/>
            <a:ext cx="1766887" cy="116780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843808" y="548680"/>
            <a:ext cx="54006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1988841"/>
            <a:ext cx="777686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VY_42_INOVACE_29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Pracovní list – početní výrazy vyjádřené slovy.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Průprava na zápis slovních úloh řešené rovnicí.</a:t>
            </a:r>
          </a:p>
        </p:txBody>
      </p:sp>
      <p:pic>
        <p:nvPicPr>
          <p:cNvPr id="5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Početní </a:t>
            </a:r>
            <a:r>
              <a:rPr lang="cs-CZ" dirty="0" smtClean="0"/>
              <a:t>výrazy vyjádřené slovy.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Pracovní list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Zapiš početní výrazy vyjádřené slovy 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439248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5 víc než </a:t>
            </a:r>
            <a:r>
              <a:rPr lang="cs-CZ" sz="2400" u="sng" dirty="0" smtClean="0"/>
              <a:t>b</a:t>
            </a:r>
          </a:p>
          <a:p>
            <a:r>
              <a:rPr lang="cs-CZ" sz="2400" dirty="0" smtClean="0"/>
              <a:t>O 8 méně než </a:t>
            </a:r>
            <a:r>
              <a:rPr lang="cs-CZ" sz="2400" u="sng" dirty="0" smtClean="0"/>
              <a:t>e</a:t>
            </a:r>
          </a:p>
          <a:p>
            <a:r>
              <a:rPr lang="cs-CZ" sz="2400" dirty="0" smtClean="0"/>
              <a:t>3 krát více než </a:t>
            </a:r>
            <a:r>
              <a:rPr lang="cs-CZ" sz="2400" u="sng" dirty="0" smtClean="0"/>
              <a:t>f</a:t>
            </a:r>
          </a:p>
          <a:p>
            <a:endParaRPr lang="cs-CZ" sz="2400" u="sng" dirty="0" smtClean="0"/>
          </a:p>
          <a:p>
            <a:r>
              <a:rPr lang="cs-CZ" sz="2400" dirty="0" smtClean="0"/>
              <a:t>5 krát méně než </a:t>
            </a:r>
            <a:r>
              <a:rPr lang="cs-CZ" sz="2400" u="sng" dirty="0" smtClean="0"/>
              <a:t>g</a:t>
            </a:r>
          </a:p>
          <a:p>
            <a:endParaRPr lang="cs-CZ" sz="2400" u="sng" dirty="0" smtClean="0"/>
          </a:p>
          <a:p>
            <a:r>
              <a:rPr lang="cs-CZ" sz="2400" dirty="0" smtClean="0"/>
              <a:t>Dvojnásobek čísla  </a:t>
            </a:r>
            <a:r>
              <a:rPr lang="cs-CZ" sz="2400" u="sng" dirty="0" smtClean="0"/>
              <a:t>a</a:t>
            </a:r>
          </a:p>
          <a:p>
            <a:r>
              <a:rPr lang="cs-CZ" sz="2400" dirty="0" smtClean="0"/>
              <a:t>Trojnásobek čísla </a:t>
            </a:r>
            <a:r>
              <a:rPr lang="cs-CZ" sz="2400" u="sng" dirty="0" smtClean="0"/>
              <a:t>u</a:t>
            </a:r>
            <a:r>
              <a:rPr lang="cs-CZ" sz="2400" dirty="0" smtClean="0"/>
              <a:t> zvětšený o 2</a:t>
            </a:r>
          </a:p>
          <a:p>
            <a:r>
              <a:rPr lang="cs-CZ" sz="2400" dirty="0" smtClean="0"/>
              <a:t>Čtyřnásobek  čísla </a:t>
            </a:r>
            <a:r>
              <a:rPr lang="cs-CZ" sz="2400" u="sng" dirty="0" smtClean="0"/>
              <a:t>h </a:t>
            </a:r>
            <a:r>
              <a:rPr lang="cs-CZ" sz="2400" dirty="0" smtClean="0"/>
              <a:t>zmenšený o 3</a:t>
            </a:r>
          </a:p>
          <a:p>
            <a:r>
              <a:rPr lang="cs-CZ" sz="2400" dirty="0" smtClean="0"/>
              <a:t>O 12 více než dvojnásobek čísla </a:t>
            </a:r>
            <a:r>
              <a:rPr lang="cs-CZ" sz="2400" u="sng" dirty="0" smtClean="0"/>
              <a:t>d</a:t>
            </a:r>
          </a:p>
          <a:p>
            <a:r>
              <a:rPr lang="cs-CZ" sz="2400" dirty="0" smtClean="0"/>
              <a:t>Pětinásobek čísla </a:t>
            </a:r>
            <a:r>
              <a:rPr lang="cs-CZ" sz="2400" u="sng" dirty="0" smtClean="0"/>
              <a:t>y</a:t>
            </a:r>
            <a:r>
              <a:rPr lang="cs-CZ" sz="2400" dirty="0" smtClean="0"/>
              <a:t> zmenšený o číslo </a:t>
            </a:r>
            <a:r>
              <a:rPr lang="cs-CZ" sz="2400" u="sng" dirty="0" smtClean="0"/>
              <a:t>p </a:t>
            </a:r>
          </a:p>
          <a:p>
            <a:r>
              <a:rPr lang="cs-CZ" sz="2400" dirty="0" smtClean="0"/>
              <a:t>Trojnásobek  </a:t>
            </a:r>
            <a:r>
              <a:rPr lang="cs-CZ" sz="2400" u="sng" dirty="0" smtClean="0"/>
              <a:t>t</a:t>
            </a:r>
            <a:r>
              <a:rPr lang="cs-CZ" sz="2400" dirty="0" smtClean="0"/>
              <a:t>  zmenšený o dvojnásobek čísla </a:t>
            </a:r>
            <a:r>
              <a:rPr lang="cs-CZ" sz="2400" u="sng" dirty="0" smtClean="0"/>
              <a:t>z       </a:t>
            </a:r>
          </a:p>
          <a:p>
            <a:endParaRPr lang="cs-CZ" sz="2400" u="sng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124744"/>
            <a:ext cx="3851920" cy="130189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 + 5</a:t>
            </a:r>
          </a:p>
          <a:p>
            <a:r>
              <a:rPr lang="cs-CZ" sz="2400" dirty="0" smtClean="0"/>
              <a:t>e – 8</a:t>
            </a:r>
          </a:p>
          <a:p>
            <a:r>
              <a:rPr lang="cs-CZ" sz="2400" dirty="0" smtClean="0"/>
              <a:t>3f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2a</a:t>
            </a:r>
          </a:p>
          <a:p>
            <a:r>
              <a:rPr lang="cs-CZ" sz="2400" dirty="0" smtClean="0"/>
              <a:t>3u + 2</a:t>
            </a:r>
          </a:p>
          <a:p>
            <a:r>
              <a:rPr lang="cs-CZ" sz="2400" dirty="0" smtClean="0"/>
              <a:t>4h – 3</a:t>
            </a:r>
          </a:p>
          <a:p>
            <a:r>
              <a:rPr lang="cs-CZ" sz="2400" dirty="0" smtClean="0"/>
              <a:t>2d + 12</a:t>
            </a:r>
          </a:p>
          <a:p>
            <a:endParaRPr lang="cs-CZ" sz="2400" dirty="0" smtClean="0"/>
          </a:p>
          <a:p>
            <a:r>
              <a:rPr lang="cs-CZ" sz="2400" dirty="0" smtClean="0"/>
              <a:t>5y – p</a:t>
            </a:r>
          </a:p>
          <a:p>
            <a:endParaRPr lang="cs-CZ" sz="2400" dirty="0" smtClean="0"/>
          </a:p>
          <a:p>
            <a:r>
              <a:rPr lang="cs-CZ" sz="2400" dirty="0" smtClean="0"/>
              <a:t>3t -2z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148064" y="2420888"/>
          <a:ext cx="1003920" cy="792088"/>
        </p:xfrm>
        <a:graphic>
          <a:graphicData uri="http://schemas.openxmlformats.org/presentationml/2006/ole">
            <p:oleObj spid="_x0000_s16386" name="Rovnice" r:id="rId3" imgW="152280" imgH="393480" progId="Equation.3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5364088" y="1196752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64088" y="1556792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988840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92080" y="2564904"/>
            <a:ext cx="9144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364088" y="3429000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4088" y="3789040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64088" y="4149080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64088" y="4437112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64088" y="5229200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364088" y="5949280"/>
            <a:ext cx="9144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04664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Zapiš početním výrazem 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196752"/>
            <a:ext cx="388843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Polovina čísla  </a:t>
            </a:r>
            <a:r>
              <a:rPr lang="cs-CZ" sz="2400" u="sng" dirty="0" smtClean="0"/>
              <a:t>a</a:t>
            </a:r>
          </a:p>
          <a:p>
            <a:endParaRPr lang="cs-CZ" sz="2400" dirty="0" smtClean="0"/>
          </a:p>
          <a:p>
            <a:r>
              <a:rPr lang="cs-CZ" sz="2400" dirty="0" smtClean="0"/>
              <a:t>Třetina čísla </a:t>
            </a:r>
            <a:r>
              <a:rPr lang="cs-CZ" sz="2400" u="sng" dirty="0" smtClean="0"/>
              <a:t>a</a:t>
            </a:r>
          </a:p>
          <a:p>
            <a:endParaRPr lang="cs-CZ" sz="2400" dirty="0" smtClean="0"/>
          </a:p>
          <a:p>
            <a:r>
              <a:rPr lang="cs-CZ" sz="2400" dirty="0" smtClean="0"/>
              <a:t>Pětina čísla </a:t>
            </a:r>
            <a:r>
              <a:rPr lang="cs-CZ" sz="2400" u="sng" dirty="0" smtClean="0"/>
              <a:t>d</a:t>
            </a:r>
          </a:p>
          <a:p>
            <a:endParaRPr lang="cs-CZ" sz="2400" dirty="0" smtClean="0"/>
          </a:p>
          <a:p>
            <a:r>
              <a:rPr lang="cs-CZ" sz="2400" dirty="0" smtClean="0"/>
              <a:t>Desetina čísla </a:t>
            </a:r>
            <a:r>
              <a:rPr lang="cs-CZ" sz="2400" u="sng" dirty="0" smtClean="0"/>
              <a:t>y</a:t>
            </a:r>
          </a:p>
          <a:p>
            <a:endParaRPr lang="cs-CZ" sz="2400" dirty="0" smtClean="0"/>
          </a:p>
          <a:p>
            <a:r>
              <a:rPr lang="cs-CZ" sz="2400" dirty="0" smtClean="0"/>
              <a:t>Čtvrtina z dvojnásobku čísla </a:t>
            </a:r>
            <a:r>
              <a:rPr lang="cs-CZ" sz="2400" u="sng" dirty="0" smtClean="0"/>
              <a:t>h</a:t>
            </a:r>
          </a:p>
          <a:p>
            <a:endParaRPr lang="cs-CZ" sz="2400" dirty="0" smtClean="0"/>
          </a:p>
          <a:p>
            <a:r>
              <a:rPr lang="cs-CZ" sz="2400" dirty="0" smtClean="0"/>
              <a:t>Dvacetina čísla </a:t>
            </a:r>
            <a:r>
              <a:rPr lang="cs-CZ" sz="2400" u="sng" dirty="0" smtClean="0"/>
              <a:t>z</a:t>
            </a:r>
          </a:p>
          <a:p>
            <a:endParaRPr lang="cs-CZ" sz="24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995936" y="1052736"/>
          <a:ext cx="504825" cy="790575"/>
        </p:xfrm>
        <a:graphic>
          <a:graphicData uri="http://schemas.openxmlformats.org/presentationml/2006/ole">
            <p:oleObj spid="_x0000_s17410" name="Rovnice" r:id="rId3" imgW="15228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644008" y="1700808"/>
          <a:ext cx="288032" cy="864096"/>
        </p:xfrm>
        <a:graphic>
          <a:graphicData uri="http://schemas.openxmlformats.org/presentationml/2006/ole">
            <p:oleObj spid="_x0000_s17411" name="Rovnice" r:id="rId4" imgW="152280" imgH="3934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995936" y="2492896"/>
          <a:ext cx="360040" cy="792088"/>
        </p:xfrm>
        <a:graphic>
          <a:graphicData uri="http://schemas.openxmlformats.org/presentationml/2006/ole">
            <p:oleObj spid="_x0000_s17412" name="Rovnice" r:id="rId5" imgW="152280" imgH="39348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716016" y="3068960"/>
          <a:ext cx="504056" cy="753740"/>
        </p:xfrm>
        <a:graphic>
          <a:graphicData uri="http://schemas.openxmlformats.org/presentationml/2006/ole">
            <p:oleObj spid="_x0000_s17413" name="Rovnice" r:id="rId6" imgW="203040" imgH="393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5292080" y="3789040"/>
          <a:ext cx="648072" cy="753740"/>
        </p:xfrm>
        <a:graphic>
          <a:graphicData uri="http://schemas.openxmlformats.org/presentationml/2006/ole">
            <p:oleObj spid="_x0000_s17414" name="Rovnice" r:id="rId7" imgW="228600" imgH="393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4427984" y="4509120"/>
          <a:ext cx="576064" cy="864096"/>
        </p:xfrm>
        <a:graphic>
          <a:graphicData uri="http://schemas.openxmlformats.org/presentationml/2006/ole">
            <p:oleObj spid="_x0000_s17415" name="Rovnice" r:id="rId8" imgW="2286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48680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Zapiš početní výraz podle slovního zadání 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060848"/>
            <a:ext cx="41044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Polovinu čísla </a:t>
            </a:r>
            <a:r>
              <a:rPr lang="cs-CZ" sz="2400" u="sng" dirty="0" smtClean="0"/>
              <a:t>x </a:t>
            </a:r>
            <a:r>
              <a:rPr lang="cs-CZ" sz="2400" dirty="0" smtClean="0"/>
              <a:t>zvětši o 3</a:t>
            </a:r>
          </a:p>
          <a:p>
            <a:endParaRPr lang="cs-CZ" sz="2400" dirty="0" smtClean="0"/>
          </a:p>
          <a:p>
            <a:r>
              <a:rPr lang="cs-CZ" sz="2400" dirty="0" smtClean="0"/>
              <a:t>Číslo </a:t>
            </a:r>
            <a:r>
              <a:rPr lang="cs-CZ" sz="2400" u="sng" dirty="0" smtClean="0"/>
              <a:t>a </a:t>
            </a:r>
            <a:r>
              <a:rPr lang="cs-CZ" sz="2400" dirty="0" smtClean="0"/>
              <a:t>zvětši o jeho třetinu</a:t>
            </a:r>
          </a:p>
          <a:p>
            <a:endParaRPr lang="cs-CZ" sz="2400" dirty="0" smtClean="0"/>
          </a:p>
          <a:p>
            <a:r>
              <a:rPr lang="cs-CZ" sz="2400" dirty="0" smtClean="0"/>
              <a:t>Pětinu čísla </a:t>
            </a:r>
            <a:r>
              <a:rPr lang="cs-CZ" sz="2400" u="sng" dirty="0" smtClean="0"/>
              <a:t>d</a:t>
            </a:r>
            <a:r>
              <a:rPr lang="cs-CZ" sz="2400" dirty="0" smtClean="0"/>
              <a:t> zvětši o 2</a:t>
            </a:r>
          </a:p>
          <a:p>
            <a:endParaRPr lang="cs-CZ" sz="2400" dirty="0" smtClean="0"/>
          </a:p>
          <a:p>
            <a:r>
              <a:rPr lang="cs-CZ" sz="2400" dirty="0" smtClean="0"/>
              <a:t>Desetinu čísla </a:t>
            </a:r>
            <a:r>
              <a:rPr lang="cs-CZ" sz="2400" u="sng" dirty="0" smtClean="0"/>
              <a:t>y</a:t>
            </a:r>
            <a:r>
              <a:rPr lang="cs-CZ" sz="2400" dirty="0" smtClean="0"/>
              <a:t> zmenši o 5</a:t>
            </a:r>
          </a:p>
          <a:p>
            <a:endParaRPr lang="cs-CZ" sz="2400" dirty="0" smtClean="0"/>
          </a:p>
          <a:p>
            <a:r>
              <a:rPr lang="cs-CZ" sz="2400" dirty="0" smtClean="0"/>
              <a:t>K polovině čísla </a:t>
            </a:r>
            <a:r>
              <a:rPr lang="cs-CZ" sz="2400" u="sng" dirty="0" smtClean="0"/>
              <a:t>b</a:t>
            </a:r>
            <a:r>
              <a:rPr lang="cs-CZ" sz="2400" dirty="0" smtClean="0"/>
              <a:t> přičti jeho třetinu</a:t>
            </a:r>
            <a:endParaRPr lang="cs-CZ" sz="24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148064" y="1772816"/>
          <a:ext cx="792088" cy="792088"/>
        </p:xfrm>
        <a:graphic>
          <a:graphicData uri="http://schemas.openxmlformats.org/presentationml/2006/ole">
            <p:oleObj spid="_x0000_s18434" name="Rovnice" r:id="rId3" imgW="355320" imgH="39348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220072" y="2564904"/>
          <a:ext cx="864096" cy="792088"/>
        </p:xfrm>
        <a:graphic>
          <a:graphicData uri="http://schemas.openxmlformats.org/presentationml/2006/ole">
            <p:oleObj spid="_x0000_s18435" name="Rovnice" r:id="rId4" imgW="355320" imgH="393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5292080" y="3356992"/>
          <a:ext cx="728340" cy="720080"/>
        </p:xfrm>
        <a:graphic>
          <a:graphicData uri="http://schemas.openxmlformats.org/presentationml/2006/ole">
            <p:oleObj spid="_x0000_s18436" name="Rovnice" r:id="rId5" imgW="368280" imgH="393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5364088" y="4005064"/>
          <a:ext cx="720080" cy="792088"/>
        </p:xfrm>
        <a:graphic>
          <a:graphicData uri="http://schemas.openxmlformats.org/presentationml/2006/ole">
            <p:oleObj spid="_x0000_s18437" name="Rovnice" r:id="rId6" imgW="406080" imgH="39348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5436096" y="4941168"/>
          <a:ext cx="1080120" cy="792088"/>
        </p:xfrm>
        <a:graphic>
          <a:graphicData uri="http://schemas.openxmlformats.org/presentationml/2006/ole">
            <p:oleObj spid="_x0000_s18438" name="Rovnice" r:id="rId7" imgW="3934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Zapiš rovnice podle slovního  textu 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268760"/>
            <a:ext cx="50405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Číslo </a:t>
            </a:r>
            <a:r>
              <a:rPr lang="cs-CZ" sz="2400" u="sng" dirty="0" smtClean="0"/>
              <a:t>u</a:t>
            </a:r>
            <a:r>
              <a:rPr lang="cs-CZ" sz="2400" dirty="0" smtClean="0"/>
              <a:t> zvětšené o 5 dává 15</a:t>
            </a:r>
          </a:p>
          <a:p>
            <a:endParaRPr lang="cs-CZ" sz="2400" dirty="0" smtClean="0"/>
          </a:p>
          <a:p>
            <a:r>
              <a:rPr lang="cs-CZ" sz="2400" dirty="0" smtClean="0"/>
              <a:t>Číslo </a:t>
            </a:r>
            <a:r>
              <a:rPr lang="cs-CZ" sz="2400" u="sng" dirty="0" smtClean="0"/>
              <a:t>x</a:t>
            </a:r>
            <a:r>
              <a:rPr lang="cs-CZ" sz="2400" dirty="0" smtClean="0"/>
              <a:t> zvětšené o svou polovinu dává 9</a:t>
            </a:r>
          </a:p>
          <a:p>
            <a:endParaRPr lang="cs-CZ" sz="2400" dirty="0" smtClean="0"/>
          </a:p>
          <a:p>
            <a:r>
              <a:rPr lang="cs-CZ" sz="2400" dirty="0" smtClean="0"/>
              <a:t>Číslo </a:t>
            </a:r>
            <a:r>
              <a:rPr lang="cs-CZ" sz="2400" u="sng" dirty="0" smtClean="0"/>
              <a:t>c</a:t>
            </a:r>
            <a:r>
              <a:rPr lang="cs-CZ" sz="2400" dirty="0" smtClean="0"/>
              <a:t> zmenšené o 7 dává 11</a:t>
            </a:r>
          </a:p>
          <a:p>
            <a:endParaRPr lang="cs-CZ" sz="2400" dirty="0" smtClean="0"/>
          </a:p>
          <a:p>
            <a:r>
              <a:rPr lang="cs-CZ" sz="2400" dirty="0" smtClean="0"/>
              <a:t>Číslo </a:t>
            </a:r>
            <a:r>
              <a:rPr lang="cs-CZ" sz="2400" u="sng" dirty="0" smtClean="0"/>
              <a:t>a</a:t>
            </a:r>
            <a:r>
              <a:rPr lang="cs-CZ" sz="2400" dirty="0" smtClean="0"/>
              <a:t> zvětšené o jeho třetinu dává 16</a:t>
            </a:r>
          </a:p>
          <a:p>
            <a:endParaRPr lang="cs-CZ" sz="2400" dirty="0" smtClean="0"/>
          </a:p>
          <a:p>
            <a:r>
              <a:rPr lang="cs-CZ" sz="2400" dirty="0" smtClean="0"/>
              <a:t>Číslo </a:t>
            </a:r>
            <a:r>
              <a:rPr lang="cs-CZ" sz="2400" u="sng" dirty="0" smtClean="0"/>
              <a:t>k</a:t>
            </a:r>
            <a:r>
              <a:rPr lang="cs-CZ" sz="2400" dirty="0" smtClean="0"/>
              <a:t> zvětšené o dvacet procent </a:t>
            </a:r>
          </a:p>
          <a:p>
            <a:r>
              <a:rPr lang="cs-CZ" sz="2400" dirty="0" smtClean="0"/>
              <a:t>z něho dává 72</a:t>
            </a:r>
            <a:endParaRPr lang="cs-CZ" sz="24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444208" y="1412776"/>
          <a:ext cx="2376264" cy="360040"/>
        </p:xfrm>
        <a:graphic>
          <a:graphicData uri="http://schemas.openxmlformats.org/presentationml/2006/ole">
            <p:oleObj spid="_x0000_s19458" name="Rovnice" r:id="rId3" imgW="622080" imgH="177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588224" y="1772816"/>
          <a:ext cx="1872208" cy="864096"/>
        </p:xfrm>
        <a:graphic>
          <a:graphicData uri="http://schemas.openxmlformats.org/presentationml/2006/ole">
            <p:oleObj spid="_x0000_s19459" name="Rovnice" r:id="rId4" imgW="660240" imgH="3934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588224" y="2636912"/>
          <a:ext cx="1512168" cy="432048"/>
        </p:xfrm>
        <a:graphic>
          <a:graphicData uri="http://schemas.openxmlformats.org/presentationml/2006/ole">
            <p:oleObj spid="_x0000_s19460" name="Rovnice" r:id="rId5" imgW="596880" imgH="17748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660232" y="3068960"/>
          <a:ext cx="1512168" cy="936104"/>
        </p:xfrm>
        <a:graphic>
          <a:graphicData uri="http://schemas.openxmlformats.org/presentationml/2006/ole">
            <p:oleObj spid="_x0000_s19461" name="Rovnice" r:id="rId6" imgW="647640" imgH="393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6516216" y="4221088"/>
          <a:ext cx="1872208" cy="432048"/>
        </p:xfrm>
        <a:graphic>
          <a:graphicData uri="http://schemas.openxmlformats.org/presentationml/2006/ole">
            <p:oleObj spid="_x0000_s19462" name="Rovnice" r:id="rId7" imgW="81252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620688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ROSECKÁ, Zdena. </a:t>
            </a:r>
            <a:r>
              <a:rPr lang="cs-CZ" sz="2400" i="1" dirty="0" smtClean="0"/>
              <a:t>Algebra: učebnice pro 8. ročník</a:t>
            </a:r>
            <a:r>
              <a:rPr lang="cs-CZ" sz="2400" dirty="0" smtClean="0"/>
              <a:t>. Brno: Nová škola, 1999, 111 s. ISBN 80-856-0792-1.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279</Words>
  <Application>Microsoft Office PowerPoint</Application>
  <PresentationFormat>Předvádění na obrazovce (4:3)</PresentationFormat>
  <Paragraphs>98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Snímek 1</vt:lpstr>
      <vt:lpstr>Početní výrazy vyjádřené slovy.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31</cp:revision>
  <dcterms:created xsi:type="dcterms:W3CDTF">2013-06-01T13:07:06Z</dcterms:created>
  <dcterms:modified xsi:type="dcterms:W3CDTF">2013-07-01T09:55:29Z</dcterms:modified>
</cp:coreProperties>
</file>